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tiff" Extension="tif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drawingml.chart+xml" PartName="/ppt/charts/chart1.xml"/>
  <Override ContentType="application/vnd.openxmlformats-officedocument.presentationml.notesSlide+xml" PartName="/ppt/notesSlides/notesSlide2.xml"/>
  <Override ContentType="application/vnd.openxmlformats-officedocument.drawingml.chart+xml" PartName="/ppt/charts/chart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9"/>
  </p:notesMasterIdLst>
  <p:sldIdLst>
    <p:sldId id="402" r:id="rId2"/>
    <p:sldId id="398" r:id="rId3"/>
    <p:sldId id="286" r:id="rId4"/>
    <p:sldId id="403" r:id="rId5"/>
    <p:sldId id="282" r:id="rId6"/>
    <p:sldId id="257" r:id="rId7"/>
    <p:sldId id="261" r:id="rId8"/>
    <p:sldId id="263" r:id="rId9"/>
    <p:sldId id="264" r:id="rId10"/>
    <p:sldId id="274" r:id="rId11"/>
    <p:sldId id="258" r:id="rId12"/>
    <p:sldId id="281" r:id="rId13"/>
    <p:sldId id="267" r:id="rId14"/>
    <p:sldId id="295" r:id="rId15"/>
    <p:sldId id="266" r:id="rId16"/>
    <p:sldId id="317" r:id="rId17"/>
    <p:sldId id="272" r:id="rId18"/>
    <p:sldId id="273" r:id="rId19"/>
    <p:sldId id="275" r:id="rId20"/>
    <p:sldId id="283" r:id="rId21"/>
    <p:sldId id="280" r:id="rId22"/>
    <p:sldId id="293" r:id="rId23"/>
    <p:sldId id="294" r:id="rId24"/>
    <p:sldId id="268" r:id="rId25"/>
    <p:sldId id="298" r:id="rId26"/>
    <p:sldId id="269" r:id="rId27"/>
    <p:sldId id="276" r:id="rId28"/>
    <p:sldId id="300" r:id="rId29"/>
    <p:sldId id="284" r:id="rId30"/>
    <p:sldId id="285" r:id="rId31"/>
    <p:sldId id="277" r:id="rId32"/>
    <p:sldId id="297" r:id="rId33"/>
    <p:sldId id="278" r:id="rId34"/>
    <p:sldId id="299" r:id="rId35"/>
    <p:sldId id="290" r:id="rId36"/>
    <p:sldId id="265" r:id="rId37"/>
    <p:sldId id="256" r:id="rId38"/>
    <p:sldId id="292" r:id="rId39"/>
    <p:sldId id="291" r:id="rId40"/>
    <p:sldId id="399" r:id="rId41"/>
    <p:sldId id="296" r:id="rId42"/>
    <p:sldId id="400" r:id="rId43"/>
    <p:sldId id="369" r:id="rId44"/>
    <p:sldId id="378" r:id="rId45"/>
    <p:sldId id="379" r:id="rId46"/>
    <p:sldId id="365" r:id="rId47"/>
    <p:sldId id="380" r:id="rId48"/>
    <p:sldId id="366" r:id="rId49"/>
    <p:sldId id="381" r:id="rId50"/>
    <p:sldId id="382" r:id="rId51"/>
    <p:sldId id="383" r:id="rId52"/>
    <p:sldId id="262" r:id="rId53"/>
    <p:sldId id="368" r:id="rId54"/>
    <p:sldId id="367" r:id="rId55"/>
    <p:sldId id="259" r:id="rId56"/>
    <p:sldId id="385" r:id="rId57"/>
    <p:sldId id="260" r:id="rId58"/>
    <p:sldId id="384" r:id="rId59"/>
    <p:sldId id="370" r:id="rId60"/>
    <p:sldId id="386" r:id="rId61"/>
    <p:sldId id="387" r:id="rId62"/>
    <p:sldId id="363" r:id="rId63"/>
    <p:sldId id="362" r:id="rId64"/>
    <p:sldId id="377" r:id="rId65"/>
    <p:sldId id="364" r:id="rId66"/>
    <p:sldId id="271" r:id="rId67"/>
    <p:sldId id="270" r:id="rId68"/>
    <p:sldId id="388" r:id="rId69"/>
    <p:sldId id="389" r:id="rId70"/>
    <p:sldId id="372" r:id="rId71"/>
    <p:sldId id="390" r:id="rId72"/>
    <p:sldId id="358" r:id="rId73"/>
    <p:sldId id="361" r:id="rId74"/>
    <p:sldId id="391" r:id="rId75"/>
    <p:sldId id="392" r:id="rId76"/>
    <p:sldId id="354" r:id="rId77"/>
    <p:sldId id="373" r:id="rId78"/>
    <p:sldId id="393" r:id="rId79"/>
    <p:sldId id="311" r:id="rId80"/>
    <p:sldId id="394" r:id="rId81"/>
    <p:sldId id="321" r:id="rId82"/>
    <p:sldId id="353" r:id="rId83"/>
    <p:sldId id="374" r:id="rId84"/>
    <p:sldId id="401" r:id="rId85"/>
    <p:sldId id="395" r:id="rId86"/>
    <p:sldId id="396" r:id="rId87"/>
    <p:sldId id="397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1"/>
    <p:restoredTop sz="92947"/>
  </p:normalViewPr>
  <p:slideViewPr>
    <p:cSldViewPr snapToGrid="0" snapToObjects="1">
      <p:cViewPr varScale="1">
        <p:scale>
          <a:sx n="103" d="100"/>
          <a:sy n="103" d="100"/>
        </p:scale>
        <p:origin x="12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2" d="100"/>
        <a:sy n="17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ept_2009_soybean_snp_from_maq_casava\mapchart_WP_vs_WE\paper\physical_vs_genetic\cleaned_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ept_2009_soybean_snp_from_maq_casava\mapchart_WP_vs_WE\paper\physical_vs_genetic\cleaned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Soybean Chromosome 09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'Chr9'!$D$1</c:f>
              <c:strCache>
                <c:ptCount val="1"/>
                <c:pt idx="0">
                  <c:v>WP population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'Chr9'!$B$2:$B$1329</c:f>
              <c:numCache>
                <c:formatCode>General</c:formatCode>
                <c:ptCount val="1328"/>
                <c:pt idx="0">
                  <c:v>0.103189</c:v>
                </c:pt>
                <c:pt idx="1">
                  <c:v>0.10619600000000008</c:v>
                </c:pt>
                <c:pt idx="2">
                  <c:v>0.31506900000000027</c:v>
                </c:pt>
                <c:pt idx="3">
                  <c:v>0.34118500000000002</c:v>
                </c:pt>
                <c:pt idx="4">
                  <c:v>0.41506900000000002</c:v>
                </c:pt>
                <c:pt idx="5">
                  <c:v>0.42335400000000017</c:v>
                </c:pt>
                <c:pt idx="6">
                  <c:v>0.44106000000000001</c:v>
                </c:pt>
                <c:pt idx="7">
                  <c:v>0.45149400000000001</c:v>
                </c:pt>
                <c:pt idx="8">
                  <c:v>0.459648</c:v>
                </c:pt>
                <c:pt idx="9">
                  <c:v>0.46085600000000021</c:v>
                </c:pt>
                <c:pt idx="10">
                  <c:v>0.47514300000000004</c:v>
                </c:pt>
                <c:pt idx="11">
                  <c:v>0.47623499999999996</c:v>
                </c:pt>
                <c:pt idx="12">
                  <c:v>0.48791200000000018</c:v>
                </c:pt>
                <c:pt idx="13">
                  <c:v>0.49039300000000002</c:v>
                </c:pt>
                <c:pt idx="14">
                  <c:v>0.54782100000000034</c:v>
                </c:pt>
                <c:pt idx="15">
                  <c:v>0.58867599999999998</c:v>
                </c:pt>
                <c:pt idx="16">
                  <c:v>0.61372600000000033</c:v>
                </c:pt>
                <c:pt idx="17">
                  <c:v>0.64732199999999995</c:v>
                </c:pt>
                <c:pt idx="18">
                  <c:v>0.66024799999999995</c:v>
                </c:pt>
                <c:pt idx="19">
                  <c:v>0.72258800000000001</c:v>
                </c:pt>
                <c:pt idx="20">
                  <c:v>0.72756199999999971</c:v>
                </c:pt>
                <c:pt idx="21">
                  <c:v>0.7288440000000006</c:v>
                </c:pt>
                <c:pt idx="22">
                  <c:v>0.80191999999999997</c:v>
                </c:pt>
                <c:pt idx="23">
                  <c:v>0.81944399999999962</c:v>
                </c:pt>
                <c:pt idx="24">
                  <c:v>0.85246100000000002</c:v>
                </c:pt>
                <c:pt idx="25">
                  <c:v>0.86315500000000034</c:v>
                </c:pt>
                <c:pt idx="26">
                  <c:v>0.86663100000000048</c:v>
                </c:pt>
                <c:pt idx="27">
                  <c:v>0.88824800000000004</c:v>
                </c:pt>
                <c:pt idx="28">
                  <c:v>0.92350299999999941</c:v>
                </c:pt>
                <c:pt idx="29">
                  <c:v>0.9527290000000006</c:v>
                </c:pt>
                <c:pt idx="30">
                  <c:v>0.97100000000000031</c:v>
                </c:pt>
                <c:pt idx="31">
                  <c:v>0.97359300000000004</c:v>
                </c:pt>
                <c:pt idx="32">
                  <c:v>1.104916</c:v>
                </c:pt>
                <c:pt idx="33">
                  <c:v>1.1164639999999999</c:v>
                </c:pt>
                <c:pt idx="34">
                  <c:v>1.126171</c:v>
                </c:pt>
                <c:pt idx="35">
                  <c:v>1.128733</c:v>
                </c:pt>
                <c:pt idx="36">
                  <c:v>1.1609229999999999</c:v>
                </c:pt>
                <c:pt idx="37">
                  <c:v>1.16693</c:v>
                </c:pt>
                <c:pt idx="38">
                  <c:v>1.1720720000000007</c:v>
                </c:pt>
                <c:pt idx="39">
                  <c:v>1.2101659999999999</c:v>
                </c:pt>
                <c:pt idx="40">
                  <c:v>1.258788</c:v>
                </c:pt>
                <c:pt idx="41">
                  <c:v>1.2614679999999998</c:v>
                </c:pt>
                <c:pt idx="42">
                  <c:v>1.2659799999999994</c:v>
                </c:pt>
                <c:pt idx="43">
                  <c:v>1.326411</c:v>
                </c:pt>
                <c:pt idx="44">
                  <c:v>1.4649289999999993</c:v>
                </c:pt>
                <c:pt idx="45">
                  <c:v>1.4727520000000001</c:v>
                </c:pt>
                <c:pt idx="46">
                  <c:v>1.4736659999999993</c:v>
                </c:pt>
                <c:pt idx="47">
                  <c:v>1.5343150000000001</c:v>
                </c:pt>
                <c:pt idx="48">
                  <c:v>1.6805160000000001</c:v>
                </c:pt>
                <c:pt idx="49">
                  <c:v>1.681254</c:v>
                </c:pt>
                <c:pt idx="50">
                  <c:v>1.683511</c:v>
                </c:pt>
                <c:pt idx="51">
                  <c:v>1.6855609999999999</c:v>
                </c:pt>
                <c:pt idx="52">
                  <c:v>1.6930190000000001</c:v>
                </c:pt>
                <c:pt idx="53">
                  <c:v>1.7007949999999994</c:v>
                </c:pt>
                <c:pt idx="54">
                  <c:v>1.7016389999999992</c:v>
                </c:pt>
                <c:pt idx="55">
                  <c:v>1.7388589999999999</c:v>
                </c:pt>
                <c:pt idx="56">
                  <c:v>1.7450739999999998</c:v>
                </c:pt>
                <c:pt idx="57">
                  <c:v>1.7482279999999999</c:v>
                </c:pt>
                <c:pt idx="58">
                  <c:v>1.7697299999999994</c:v>
                </c:pt>
                <c:pt idx="59">
                  <c:v>1.7716019999999992</c:v>
                </c:pt>
                <c:pt idx="60">
                  <c:v>1.7725439999999999</c:v>
                </c:pt>
                <c:pt idx="61">
                  <c:v>1.7832749999999993</c:v>
                </c:pt>
                <c:pt idx="62">
                  <c:v>1.8184400000000001</c:v>
                </c:pt>
                <c:pt idx="63">
                  <c:v>1.9447300000000001</c:v>
                </c:pt>
                <c:pt idx="64">
                  <c:v>1.9469909999999999</c:v>
                </c:pt>
                <c:pt idx="65">
                  <c:v>1.9516439999999999</c:v>
                </c:pt>
                <c:pt idx="66">
                  <c:v>1.9727570000000008</c:v>
                </c:pt>
                <c:pt idx="67">
                  <c:v>1.9789420000000006</c:v>
                </c:pt>
                <c:pt idx="68">
                  <c:v>1.9879359999999999</c:v>
                </c:pt>
                <c:pt idx="69">
                  <c:v>2.037617</c:v>
                </c:pt>
                <c:pt idx="70">
                  <c:v>2.045919</c:v>
                </c:pt>
                <c:pt idx="71">
                  <c:v>2.0475120000000002</c:v>
                </c:pt>
                <c:pt idx="72">
                  <c:v>2.0544519999999986</c:v>
                </c:pt>
                <c:pt idx="73">
                  <c:v>2.0849920000000002</c:v>
                </c:pt>
                <c:pt idx="74">
                  <c:v>2.0893320000000002</c:v>
                </c:pt>
                <c:pt idx="75">
                  <c:v>2.0949949999999999</c:v>
                </c:pt>
                <c:pt idx="76">
                  <c:v>2.1545939999999999</c:v>
                </c:pt>
                <c:pt idx="77">
                  <c:v>2.1700699999999986</c:v>
                </c:pt>
                <c:pt idx="78">
                  <c:v>2.1741290000000002</c:v>
                </c:pt>
                <c:pt idx="79">
                  <c:v>2.1908279999999998</c:v>
                </c:pt>
                <c:pt idx="80">
                  <c:v>2.3428639999999983</c:v>
                </c:pt>
                <c:pt idx="81">
                  <c:v>2.3452749999999987</c:v>
                </c:pt>
                <c:pt idx="82">
                  <c:v>2.3694829999999985</c:v>
                </c:pt>
                <c:pt idx="83">
                  <c:v>2.4015110000000002</c:v>
                </c:pt>
                <c:pt idx="84">
                  <c:v>2.5779779999999999</c:v>
                </c:pt>
                <c:pt idx="85">
                  <c:v>2.6072540000000002</c:v>
                </c:pt>
                <c:pt idx="86">
                  <c:v>2.6188639999999985</c:v>
                </c:pt>
                <c:pt idx="87">
                  <c:v>2.6222059999999985</c:v>
                </c:pt>
                <c:pt idx="88">
                  <c:v>2.643246</c:v>
                </c:pt>
                <c:pt idx="89">
                  <c:v>2.6439870000000014</c:v>
                </c:pt>
                <c:pt idx="90">
                  <c:v>2.6491159999999998</c:v>
                </c:pt>
                <c:pt idx="91">
                  <c:v>2.6662129999999986</c:v>
                </c:pt>
                <c:pt idx="92">
                  <c:v>2.6698379999999999</c:v>
                </c:pt>
                <c:pt idx="93">
                  <c:v>2.6751610000000001</c:v>
                </c:pt>
                <c:pt idx="94">
                  <c:v>2.6882459999999986</c:v>
                </c:pt>
                <c:pt idx="95">
                  <c:v>2.7088329999999998</c:v>
                </c:pt>
                <c:pt idx="96">
                  <c:v>2.7277930000000015</c:v>
                </c:pt>
                <c:pt idx="97">
                  <c:v>2.7401240000000016</c:v>
                </c:pt>
                <c:pt idx="98">
                  <c:v>2.7438970000000014</c:v>
                </c:pt>
                <c:pt idx="99">
                  <c:v>2.7476099999999999</c:v>
                </c:pt>
                <c:pt idx="100">
                  <c:v>2.7532570000000001</c:v>
                </c:pt>
                <c:pt idx="101">
                  <c:v>2.8203939999999998</c:v>
                </c:pt>
                <c:pt idx="102">
                  <c:v>2.8216359999999985</c:v>
                </c:pt>
                <c:pt idx="103">
                  <c:v>2.823483</c:v>
                </c:pt>
                <c:pt idx="104">
                  <c:v>2.8248319999999998</c:v>
                </c:pt>
                <c:pt idx="105">
                  <c:v>2.8402459999999983</c:v>
                </c:pt>
                <c:pt idx="106">
                  <c:v>2.8410179999999987</c:v>
                </c:pt>
                <c:pt idx="107">
                  <c:v>2.9673669999999999</c:v>
                </c:pt>
                <c:pt idx="108">
                  <c:v>2.9730409999999985</c:v>
                </c:pt>
                <c:pt idx="109">
                  <c:v>2.9808829999999986</c:v>
                </c:pt>
                <c:pt idx="110">
                  <c:v>3.0168699999999973</c:v>
                </c:pt>
                <c:pt idx="111">
                  <c:v>3.142293</c:v>
                </c:pt>
                <c:pt idx="112">
                  <c:v>3.1431980000000013</c:v>
                </c:pt>
                <c:pt idx="113">
                  <c:v>3.2099660000000001</c:v>
                </c:pt>
                <c:pt idx="114">
                  <c:v>3.2155689999999986</c:v>
                </c:pt>
                <c:pt idx="115">
                  <c:v>3.2343829999999998</c:v>
                </c:pt>
                <c:pt idx="116">
                  <c:v>3.2370000000000001</c:v>
                </c:pt>
                <c:pt idx="117">
                  <c:v>3.2385679999999999</c:v>
                </c:pt>
                <c:pt idx="118">
                  <c:v>3.2415340000000015</c:v>
                </c:pt>
                <c:pt idx="119">
                  <c:v>3.2487780000000002</c:v>
                </c:pt>
                <c:pt idx="120">
                  <c:v>3.2715930000000002</c:v>
                </c:pt>
                <c:pt idx="121">
                  <c:v>3.2760629999999988</c:v>
                </c:pt>
                <c:pt idx="122">
                  <c:v>3.3115319999999997</c:v>
                </c:pt>
                <c:pt idx="123">
                  <c:v>3.3130439999999983</c:v>
                </c:pt>
                <c:pt idx="124">
                  <c:v>3.3227919999999997</c:v>
                </c:pt>
                <c:pt idx="125">
                  <c:v>3.3336899999999985</c:v>
                </c:pt>
                <c:pt idx="126">
                  <c:v>3.3372799999999985</c:v>
                </c:pt>
                <c:pt idx="127">
                  <c:v>3.3862099999999988</c:v>
                </c:pt>
                <c:pt idx="128">
                  <c:v>3.4045000000000001</c:v>
                </c:pt>
                <c:pt idx="129">
                  <c:v>3.4202589999999988</c:v>
                </c:pt>
                <c:pt idx="130">
                  <c:v>3.4257070000000001</c:v>
                </c:pt>
                <c:pt idx="131">
                  <c:v>3.4295089999999986</c:v>
                </c:pt>
                <c:pt idx="132">
                  <c:v>3.4615399999999998</c:v>
                </c:pt>
                <c:pt idx="133">
                  <c:v>3.4959169999999986</c:v>
                </c:pt>
                <c:pt idx="134">
                  <c:v>3.5014779999999988</c:v>
                </c:pt>
                <c:pt idx="135">
                  <c:v>3.5026379999999997</c:v>
                </c:pt>
                <c:pt idx="136">
                  <c:v>3.5035310000000015</c:v>
                </c:pt>
                <c:pt idx="137">
                  <c:v>3.5161599999999988</c:v>
                </c:pt>
                <c:pt idx="138">
                  <c:v>3.533229</c:v>
                </c:pt>
                <c:pt idx="139">
                  <c:v>3.5368299999999988</c:v>
                </c:pt>
                <c:pt idx="140">
                  <c:v>3.5747149999999999</c:v>
                </c:pt>
                <c:pt idx="141">
                  <c:v>3.5917529999999989</c:v>
                </c:pt>
                <c:pt idx="142">
                  <c:v>3.6087129999999998</c:v>
                </c:pt>
                <c:pt idx="143">
                  <c:v>3.6127689999999983</c:v>
                </c:pt>
                <c:pt idx="144">
                  <c:v>3.6988919999999998</c:v>
                </c:pt>
                <c:pt idx="145">
                  <c:v>3.7004519999999999</c:v>
                </c:pt>
                <c:pt idx="146">
                  <c:v>3.7127140000000001</c:v>
                </c:pt>
                <c:pt idx="147">
                  <c:v>3.7136079999999998</c:v>
                </c:pt>
                <c:pt idx="148">
                  <c:v>3.7308619999999997</c:v>
                </c:pt>
                <c:pt idx="149">
                  <c:v>3.7327949999999999</c:v>
                </c:pt>
                <c:pt idx="150">
                  <c:v>3.7335500000000001</c:v>
                </c:pt>
                <c:pt idx="151">
                  <c:v>3.7456200000000002</c:v>
                </c:pt>
                <c:pt idx="152">
                  <c:v>3.7588970000000002</c:v>
                </c:pt>
                <c:pt idx="153">
                  <c:v>3.7663630000000001</c:v>
                </c:pt>
                <c:pt idx="154">
                  <c:v>3.7862049999999998</c:v>
                </c:pt>
                <c:pt idx="155">
                  <c:v>3.7923330000000002</c:v>
                </c:pt>
                <c:pt idx="156">
                  <c:v>3.7957100000000001</c:v>
                </c:pt>
                <c:pt idx="157">
                  <c:v>3.8496179999999987</c:v>
                </c:pt>
                <c:pt idx="158">
                  <c:v>3.9287459999999985</c:v>
                </c:pt>
                <c:pt idx="159">
                  <c:v>3.9319539999999988</c:v>
                </c:pt>
                <c:pt idx="160">
                  <c:v>3.9494019999999987</c:v>
                </c:pt>
                <c:pt idx="161">
                  <c:v>3.9514079999999985</c:v>
                </c:pt>
                <c:pt idx="162">
                  <c:v>3.9561359999999985</c:v>
                </c:pt>
                <c:pt idx="163">
                  <c:v>3.9618579999999985</c:v>
                </c:pt>
                <c:pt idx="164">
                  <c:v>3.9767949999999987</c:v>
                </c:pt>
                <c:pt idx="165">
                  <c:v>3.9944759999999984</c:v>
                </c:pt>
                <c:pt idx="166">
                  <c:v>4.0008849999999967</c:v>
                </c:pt>
                <c:pt idx="167">
                  <c:v>4.004569</c:v>
                </c:pt>
                <c:pt idx="168">
                  <c:v>4.0074059999999969</c:v>
                </c:pt>
                <c:pt idx="169">
                  <c:v>4.0084929999999996</c:v>
                </c:pt>
                <c:pt idx="170">
                  <c:v>4.0184680000000004</c:v>
                </c:pt>
                <c:pt idx="171">
                  <c:v>4.0195359999999978</c:v>
                </c:pt>
                <c:pt idx="172">
                  <c:v>4.0222280000000001</c:v>
                </c:pt>
                <c:pt idx="173">
                  <c:v>4.0455819999999969</c:v>
                </c:pt>
                <c:pt idx="174">
                  <c:v>4.0705210000000003</c:v>
                </c:pt>
                <c:pt idx="175">
                  <c:v>4.0727000000000002</c:v>
                </c:pt>
                <c:pt idx="176">
                  <c:v>4.137127999999997</c:v>
                </c:pt>
                <c:pt idx="177">
                  <c:v>4.1902189999999973</c:v>
                </c:pt>
                <c:pt idx="178">
                  <c:v>4.1952939999999996</c:v>
                </c:pt>
                <c:pt idx="179">
                  <c:v>4.203661000000003</c:v>
                </c:pt>
                <c:pt idx="180">
                  <c:v>4.2109909999999973</c:v>
                </c:pt>
                <c:pt idx="181">
                  <c:v>4.2165849999999967</c:v>
                </c:pt>
                <c:pt idx="182">
                  <c:v>4.234416999999997</c:v>
                </c:pt>
                <c:pt idx="183">
                  <c:v>4.2409119999999971</c:v>
                </c:pt>
                <c:pt idx="184">
                  <c:v>4.2416330000000029</c:v>
                </c:pt>
                <c:pt idx="185">
                  <c:v>4.2459849999999966</c:v>
                </c:pt>
                <c:pt idx="186">
                  <c:v>4.260567</c:v>
                </c:pt>
                <c:pt idx="187">
                  <c:v>4.2666649999999997</c:v>
                </c:pt>
                <c:pt idx="188">
                  <c:v>4.2785270000000004</c:v>
                </c:pt>
                <c:pt idx="189">
                  <c:v>4.2880279999999997</c:v>
                </c:pt>
                <c:pt idx="190">
                  <c:v>4.3062370000000003</c:v>
                </c:pt>
                <c:pt idx="191">
                  <c:v>4.312929999999997</c:v>
                </c:pt>
                <c:pt idx="192">
                  <c:v>4.3147079999999978</c:v>
                </c:pt>
                <c:pt idx="193">
                  <c:v>4.3164009999999973</c:v>
                </c:pt>
                <c:pt idx="194">
                  <c:v>4.3582210000000003</c:v>
                </c:pt>
                <c:pt idx="195">
                  <c:v>4.3931979999999973</c:v>
                </c:pt>
                <c:pt idx="196">
                  <c:v>4.3957629999999996</c:v>
                </c:pt>
                <c:pt idx="197">
                  <c:v>4.3972999999999995</c:v>
                </c:pt>
                <c:pt idx="198">
                  <c:v>4.4044139999999974</c:v>
                </c:pt>
                <c:pt idx="199">
                  <c:v>4.407394</c:v>
                </c:pt>
                <c:pt idx="200">
                  <c:v>4.4096760000000028</c:v>
                </c:pt>
                <c:pt idx="201">
                  <c:v>4.410901</c:v>
                </c:pt>
                <c:pt idx="202">
                  <c:v>4.4298299999999999</c:v>
                </c:pt>
                <c:pt idx="203">
                  <c:v>4.431612000000003</c:v>
                </c:pt>
                <c:pt idx="204">
                  <c:v>4.4464649999999999</c:v>
                </c:pt>
                <c:pt idx="205">
                  <c:v>4.4540049999999978</c:v>
                </c:pt>
                <c:pt idx="206">
                  <c:v>4.4592250000000027</c:v>
                </c:pt>
                <c:pt idx="207">
                  <c:v>4.4657249999999973</c:v>
                </c:pt>
                <c:pt idx="208">
                  <c:v>4.477754</c:v>
                </c:pt>
                <c:pt idx="209">
                  <c:v>4.4931289999999997</c:v>
                </c:pt>
                <c:pt idx="210">
                  <c:v>4.495533</c:v>
                </c:pt>
                <c:pt idx="211">
                  <c:v>4.5777739999999998</c:v>
                </c:pt>
                <c:pt idx="212">
                  <c:v>4.5786040000000003</c:v>
                </c:pt>
                <c:pt idx="213">
                  <c:v>4.5844949999999978</c:v>
                </c:pt>
                <c:pt idx="214">
                  <c:v>4.6080719999999973</c:v>
                </c:pt>
                <c:pt idx="215">
                  <c:v>4.6255999999999977</c:v>
                </c:pt>
                <c:pt idx="216">
                  <c:v>4.6264809999999956</c:v>
                </c:pt>
                <c:pt idx="217">
                  <c:v>4.6284029999999969</c:v>
                </c:pt>
                <c:pt idx="218">
                  <c:v>4.6365239999999996</c:v>
                </c:pt>
                <c:pt idx="219">
                  <c:v>4.6489939999999974</c:v>
                </c:pt>
                <c:pt idx="220">
                  <c:v>4.653870999999997</c:v>
                </c:pt>
                <c:pt idx="221">
                  <c:v>4.6550309999999966</c:v>
                </c:pt>
                <c:pt idx="222">
                  <c:v>4.6567410000000002</c:v>
                </c:pt>
                <c:pt idx="223">
                  <c:v>4.6749129999999957</c:v>
                </c:pt>
                <c:pt idx="224">
                  <c:v>4.6804499999999996</c:v>
                </c:pt>
                <c:pt idx="225">
                  <c:v>4.691751</c:v>
                </c:pt>
                <c:pt idx="226">
                  <c:v>4.6936299999999997</c:v>
                </c:pt>
                <c:pt idx="227">
                  <c:v>4.6950469999999971</c:v>
                </c:pt>
                <c:pt idx="228">
                  <c:v>4.6968949999999969</c:v>
                </c:pt>
                <c:pt idx="229">
                  <c:v>4.7062680000000032</c:v>
                </c:pt>
                <c:pt idx="230">
                  <c:v>4.7115330000000002</c:v>
                </c:pt>
                <c:pt idx="231">
                  <c:v>4.747706</c:v>
                </c:pt>
                <c:pt idx="232">
                  <c:v>4.8066250000000004</c:v>
                </c:pt>
                <c:pt idx="233">
                  <c:v>4.815426999999997</c:v>
                </c:pt>
                <c:pt idx="234">
                  <c:v>4.8425139999999969</c:v>
                </c:pt>
                <c:pt idx="235">
                  <c:v>4.8441349999999943</c:v>
                </c:pt>
                <c:pt idx="236">
                  <c:v>4.8475019999999978</c:v>
                </c:pt>
                <c:pt idx="237">
                  <c:v>4.8516550000000001</c:v>
                </c:pt>
                <c:pt idx="238">
                  <c:v>4.8542559999999977</c:v>
                </c:pt>
                <c:pt idx="239">
                  <c:v>4.8565169999999966</c:v>
                </c:pt>
                <c:pt idx="240">
                  <c:v>4.8748159999999956</c:v>
                </c:pt>
                <c:pt idx="241">
                  <c:v>4.8954299999999975</c:v>
                </c:pt>
                <c:pt idx="242">
                  <c:v>4.9233250000000002</c:v>
                </c:pt>
                <c:pt idx="243">
                  <c:v>4.9626700000000001</c:v>
                </c:pt>
                <c:pt idx="244">
                  <c:v>4.9975349999999956</c:v>
                </c:pt>
                <c:pt idx="245">
                  <c:v>4.9992100000000024</c:v>
                </c:pt>
                <c:pt idx="246">
                  <c:v>5.0082560000000003</c:v>
                </c:pt>
                <c:pt idx="247">
                  <c:v>5.0090700000000004</c:v>
                </c:pt>
                <c:pt idx="248">
                  <c:v>5.0172439999999998</c:v>
                </c:pt>
                <c:pt idx="249">
                  <c:v>5.0271579999999956</c:v>
                </c:pt>
                <c:pt idx="250">
                  <c:v>5.0291099999999975</c:v>
                </c:pt>
                <c:pt idx="251">
                  <c:v>5.0312960000000029</c:v>
                </c:pt>
                <c:pt idx="252">
                  <c:v>5.0347939999999998</c:v>
                </c:pt>
                <c:pt idx="253">
                  <c:v>5.0400210000000003</c:v>
                </c:pt>
                <c:pt idx="254">
                  <c:v>5.0512370000000004</c:v>
                </c:pt>
                <c:pt idx="255">
                  <c:v>5.0653620000000004</c:v>
                </c:pt>
                <c:pt idx="256">
                  <c:v>5.0818659999999998</c:v>
                </c:pt>
                <c:pt idx="257">
                  <c:v>5.084238</c:v>
                </c:pt>
                <c:pt idx="258">
                  <c:v>5.0874119999999969</c:v>
                </c:pt>
                <c:pt idx="259">
                  <c:v>5.1061699999999997</c:v>
                </c:pt>
                <c:pt idx="260">
                  <c:v>5.1127059999999966</c:v>
                </c:pt>
                <c:pt idx="261">
                  <c:v>5.113635999999997</c:v>
                </c:pt>
                <c:pt idx="262">
                  <c:v>5.1344509999999968</c:v>
                </c:pt>
                <c:pt idx="263">
                  <c:v>5.1453829999999972</c:v>
                </c:pt>
                <c:pt idx="264">
                  <c:v>5.1461990000000002</c:v>
                </c:pt>
                <c:pt idx="265">
                  <c:v>5.1514859999999967</c:v>
                </c:pt>
                <c:pt idx="266">
                  <c:v>5.1543549999999945</c:v>
                </c:pt>
                <c:pt idx="267">
                  <c:v>5.1593039999999997</c:v>
                </c:pt>
                <c:pt idx="268">
                  <c:v>5.1710960000000004</c:v>
                </c:pt>
                <c:pt idx="269">
                  <c:v>5.1796500000000014</c:v>
                </c:pt>
                <c:pt idx="270">
                  <c:v>5.197414999999995</c:v>
                </c:pt>
                <c:pt idx="271">
                  <c:v>5.3650499999999974</c:v>
                </c:pt>
                <c:pt idx="272">
                  <c:v>5.3729119999999977</c:v>
                </c:pt>
                <c:pt idx="273">
                  <c:v>5.3804569999999972</c:v>
                </c:pt>
                <c:pt idx="274">
                  <c:v>5.3882599999999998</c:v>
                </c:pt>
                <c:pt idx="275">
                  <c:v>5.3944219999999969</c:v>
                </c:pt>
                <c:pt idx="276">
                  <c:v>5.4742379999999997</c:v>
                </c:pt>
                <c:pt idx="277">
                  <c:v>5.4839760000000002</c:v>
                </c:pt>
                <c:pt idx="278">
                  <c:v>5.4864870000000003</c:v>
                </c:pt>
                <c:pt idx="279">
                  <c:v>5.487835999999997</c:v>
                </c:pt>
                <c:pt idx="280">
                  <c:v>5.510119999999997</c:v>
                </c:pt>
                <c:pt idx="281">
                  <c:v>5.5112209999999999</c:v>
                </c:pt>
                <c:pt idx="282">
                  <c:v>5.5232539999999997</c:v>
                </c:pt>
                <c:pt idx="283">
                  <c:v>5.5274249999999956</c:v>
                </c:pt>
                <c:pt idx="284">
                  <c:v>5.530954999999997</c:v>
                </c:pt>
                <c:pt idx="285">
                  <c:v>5.5371030000000001</c:v>
                </c:pt>
                <c:pt idx="286">
                  <c:v>5.557121999999997</c:v>
                </c:pt>
                <c:pt idx="287">
                  <c:v>5.6271679999999966</c:v>
                </c:pt>
                <c:pt idx="288">
                  <c:v>5.6319410000000003</c:v>
                </c:pt>
                <c:pt idx="289">
                  <c:v>5.6901630000000001</c:v>
                </c:pt>
                <c:pt idx="290">
                  <c:v>5.6926309999999978</c:v>
                </c:pt>
                <c:pt idx="291">
                  <c:v>5.705987999999997</c:v>
                </c:pt>
                <c:pt idx="292">
                  <c:v>5.7132870000000002</c:v>
                </c:pt>
                <c:pt idx="293">
                  <c:v>5.7937339999999997</c:v>
                </c:pt>
                <c:pt idx="294">
                  <c:v>5.818899</c:v>
                </c:pt>
                <c:pt idx="295">
                  <c:v>5.8196709999999996</c:v>
                </c:pt>
                <c:pt idx="296">
                  <c:v>5.8243069999999966</c:v>
                </c:pt>
                <c:pt idx="297">
                  <c:v>5.8350470000000003</c:v>
                </c:pt>
                <c:pt idx="298">
                  <c:v>5.842041</c:v>
                </c:pt>
                <c:pt idx="299">
                  <c:v>5.8496540000000001</c:v>
                </c:pt>
                <c:pt idx="300">
                  <c:v>5.8664999999999985</c:v>
                </c:pt>
                <c:pt idx="301">
                  <c:v>5.870243000000003</c:v>
                </c:pt>
                <c:pt idx="302">
                  <c:v>5.8851849999999946</c:v>
                </c:pt>
                <c:pt idx="303">
                  <c:v>5.9078939999999998</c:v>
                </c:pt>
                <c:pt idx="304">
                  <c:v>5.9095529999999998</c:v>
                </c:pt>
                <c:pt idx="305">
                  <c:v>5.9181980000000003</c:v>
                </c:pt>
                <c:pt idx="306">
                  <c:v>5.9193100000000003</c:v>
                </c:pt>
                <c:pt idx="307">
                  <c:v>5.9202170000000001</c:v>
                </c:pt>
                <c:pt idx="308">
                  <c:v>5.9239239999999995</c:v>
                </c:pt>
                <c:pt idx="309">
                  <c:v>5.924820999999997</c:v>
                </c:pt>
                <c:pt idx="310">
                  <c:v>5.9486549999999996</c:v>
                </c:pt>
                <c:pt idx="311">
                  <c:v>5.9544509999999971</c:v>
                </c:pt>
                <c:pt idx="312">
                  <c:v>5.9568190000000003</c:v>
                </c:pt>
                <c:pt idx="313">
                  <c:v>5.9850199999999996</c:v>
                </c:pt>
                <c:pt idx="314">
                  <c:v>5.9893390000000029</c:v>
                </c:pt>
                <c:pt idx="315">
                  <c:v>6.0252999999999997</c:v>
                </c:pt>
                <c:pt idx="316">
                  <c:v>6.0277630000000002</c:v>
                </c:pt>
                <c:pt idx="317">
                  <c:v>6.0372159999999973</c:v>
                </c:pt>
                <c:pt idx="318">
                  <c:v>6.0456230000000026</c:v>
                </c:pt>
                <c:pt idx="319">
                  <c:v>6.0564299999999998</c:v>
                </c:pt>
                <c:pt idx="320">
                  <c:v>6.0577149999999955</c:v>
                </c:pt>
                <c:pt idx="321">
                  <c:v>6.0685739999999972</c:v>
                </c:pt>
                <c:pt idx="322">
                  <c:v>6.0751189999999973</c:v>
                </c:pt>
                <c:pt idx="323">
                  <c:v>6.0762800000000023</c:v>
                </c:pt>
                <c:pt idx="324">
                  <c:v>6.0790420000000029</c:v>
                </c:pt>
                <c:pt idx="325">
                  <c:v>6.0823689999999999</c:v>
                </c:pt>
                <c:pt idx="326">
                  <c:v>6.085111999999997</c:v>
                </c:pt>
                <c:pt idx="327">
                  <c:v>6.0871699999999995</c:v>
                </c:pt>
                <c:pt idx="328">
                  <c:v>6.0880720000000004</c:v>
                </c:pt>
                <c:pt idx="329">
                  <c:v>6.0891070000000003</c:v>
                </c:pt>
                <c:pt idx="330">
                  <c:v>6.0907090000000004</c:v>
                </c:pt>
                <c:pt idx="331">
                  <c:v>6.1558099999999971</c:v>
                </c:pt>
                <c:pt idx="332">
                  <c:v>6.1969889999999968</c:v>
                </c:pt>
                <c:pt idx="333">
                  <c:v>6.2061080000000004</c:v>
                </c:pt>
                <c:pt idx="334">
                  <c:v>6.2084080000000004</c:v>
                </c:pt>
                <c:pt idx="335">
                  <c:v>6.256888</c:v>
                </c:pt>
                <c:pt idx="336">
                  <c:v>6.2779619999999996</c:v>
                </c:pt>
                <c:pt idx="337">
                  <c:v>6.2847720000000002</c:v>
                </c:pt>
                <c:pt idx="338">
                  <c:v>6.3110119999999972</c:v>
                </c:pt>
                <c:pt idx="339">
                  <c:v>6.3359480000000001</c:v>
                </c:pt>
                <c:pt idx="340">
                  <c:v>6.3647999999999971</c:v>
                </c:pt>
                <c:pt idx="341">
                  <c:v>6.3688849999999944</c:v>
                </c:pt>
                <c:pt idx="342">
                  <c:v>6.3797790000000028</c:v>
                </c:pt>
                <c:pt idx="343">
                  <c:v>6.3881420000000002</c:v>
                </c:pt>
                <c:pt idx="344">
                  <c:v>6.4006640000000026</c:v>
                </c:pt>
                <c:pt idx="345">
                  <c:v>6.401569000000003</c:v>
                </c:pt>
                <c:pt idx="346">
                  <c:v>6.4147949999999971</c:v>
                </c:pt>
                <c:pt idx="347">
                  <c:v>6.4172229999999999</c:v>
                </c:pt>
                <c:pt idx="348">
                  <c:v>6.4190160000000001</c:v>
                </c:pt>
                <c:pt idx="349">
                  <c:v>6.4207809999999972</c:v>
                </c:pt>
                <c:pt idx="350">
                  <c:v>6.4306990000000033</c:v>
                </c:pt>
                <c:pt idx="351">
                  <c:v>6.4316760000000031</c:v>
                </c:pt>
                <c:pt idx="352">
                  <c:v>6.4428479999999997</c:v>
                </c:pt>
                <c:pt idx="353">
                  <c:v>6.4482850000000003</c:v>
                </c:pt>
                <c:pt idx="354">
                  <c:v>6.4629109999999956</c:v>
                </c:pt>
                <c:pt idx="355">
                  <c:v>6.4700910000000027</c:v>
                </c:pt>
                <c:pt idx="356">
                  <c:v>6.4844949999999972</c:v>
                </c:pt>
                <c:pt idx="357">
                  <c:v>6.5171419999999971</c:v>
                </c:pt>
                <c:pt idx="358">
                  <c:v>6.5517320000000003</c:v>
                </c:pt>
                <c:pt idx="359">
                  <c:v>6.5533979999999996</c:v>
                </c:pt>
                <c:pt idx="360">
                  <c:v>6.5590789999999997</c:v>
                </c:pt>
                <c:pt idx="361">
                  <c:v>6.6213899999999972</c:v>
                </c:pt>
                <c:pt idx="362">
                  <c:v>6.6341639999999975</c:v>
                </c:pt>
                <c:pt idx="363">
                  <c:v>6.6387359999999971</c:v>
                </c:pt>
                <c:pt idx="364">
                  <c:v>6.6405690000000002</c:v>
                </c:pt>
                <c:pt idx="365">
                  <c:v>6.6474909999999969</c:v>
                </c:pt>
                <c:pt idx="366">
                  <c:v>6.6535969999999978</c:v>
                </c:pt>
                <c:pt idx="367">
                  <c:v>6.6544009999999956</c:v>
                </c:pt>
                <c:pt idx="368">
                  <c:v>6.6633279999999973</c:v>
                </c:pt>
                <c:pt idx="369">
                  <c:v>6.6692849999999977</c:v>
                </c:pt>
                <c:pt idx="370">
                  <c:v>6.6838959999999972</c:v>
                </c:pt>
                <c:pt idx="371">
                  <c:v>6.6894400000000003</c:v>
                </c:pt>
                <c:pt idx="372">
                  <c:v>6.6902039999999996</c:v>
                </c:pt>
                <c:pt idx="373">
                  <c:v>6.6912609999999999</c:v>
                </c:pt>
                <c:pt idx="374">
                  <c:v>6.6956069999999972</c:v>
                </c:pt>
                <c:pt idx="375">
                  <c:v>6.7314360000000004</c:v>
                </c:pt>
                <c:pt idx="376">
                  <c:v>6.7324320000000002</c:v>
                </c:pt>
                <c:pt idx="377">
                  <c:v>6.7460709999999997</c:v>
                </c:pt>
                <c:pt idx="378">
                  <c:v>6.7529469999999971</c:v>
                </c:pt>
                <c:pt idx="379">
                  <c:v>6.754324999999997</c:v>
                </c:pt>
                <c:pt idx="380">
                  <c:v>6.7558099999999985</c:v>
                </c:pt>
                <c:pt idx="381">
                  <c:v>6.757644</c:v>
                </c:pt>
                <c:pt idx="382">
                  <c:v>6.7674129999999977</c:v>
                </c:pt>
                <c:pt idx="383">
                  <c:v>6.7738880000000004</c:v>
                </c:pt>
                <c:pt idx="384">
                  <c:v>6.8048039999999972</c:v>
                </c:pt>
                <c:pt idx="385">
                  <c:v>6.9281980000000001</c:v>
                </c:pt>
                <c:pt idx="386">
                  <c:v>6.9293100000000001</c:v>
                </c:pt>
                <c:pt idx="387">
                  <c:v>6.9320570000000004</c:v>
                </c:pt>
                <c:pt idx="388">
                  <c:v>6.9335180000000003</c:v>
                </c:pt>
                <c:pt idx="389">
                  <c:v>6.9358890000000004</c:v>
                </c:pt>
                <c:pt idx="390">
                  <c:v>7.0330370000000002</c:v>
                </c:pt>
                <c:pt idx="391">
                  <c:v>7.1839739999999974</c:v>
                </c:pt>
                <c:pt idx="392">
                  <c:v>7.337548</c:v>
                </c:pt>
                <c:pt idx="393">
                  <c:v>7.3901499999999976</c:v>
                </c:pt>
                <c:pt idx="394">
                  <c:v>7.5586209999999996</c:v>
                </c:pt>
                <c:pt idx="395">
                  <c:v>7.6511359999999966</c:v>
                </c:pt>
                <c:pt idx="396">
                  <c:v>7.677889999999997</c:v>
                </c:pt>
                <c:pt idx="397">
                  <c:v>7.734384999999997</c:v>
                </c:pt>
                <c:pt idx="398">
                  <c:v>7.795992</c:v>
                </c:pt>
                <c:pt idx="399">
                  <c:v>7.8204569999999967</c:v>
                </c:pt>
                <c:pt idx="400">
                  <c:v>7.8916469999999999</c:v>
                </c:pt>
                <c:pt idx="401">
                  <c:v>7.9181189999999972</c:v>
                </c:pt>
                <c:pt idx="402">
                  <c:v>7.9518640000000014</c:v>
                </c:pt>
                <c:pt idx="403">
                  <c:v>8.008370999999995</c:v>
                </c:pt>
                <c:pt idx="404">
                  <c:v>8.0341759999999987</c:v>
                </c:pt>
                <c:pt idx="405">
                  <c:v>8.0693279999999987</c:v>
                </c:pt>
                <c:pt idx="406">
                  <c:v>8.1725470000000069</c:v>
                </c:pt>
                <c:pt idx="407">
                  <c:v>8.2032749999999997</c:v>
                </c:pt>
                <c:pt idx="408">
                  <c:v>8.3697030000000048</c:v>
                </c:pt>
                <c:pt idx="409">
                  <c:v>8.5038410000000013</c:v>
                </c:pt>
                <c:pt idx="410">
                  <c:v>8.6070400000000014</c:v>
                </c:pt>
                <c:pt idx="411">
                  <c:v>8.7355960000000028</c:v>
                </c:pt>
                <c:pt idx="412">
                  <c:v>8.7844160000000002</c:v>
                </c:pt>
                <c:pt idx="413">
                  <c:v>8.8219030000000007</c:v>
                </c:pt>
                <c:pt idx="414">
                  <c:v>8.862029000000005</c:v>
                </c:pt>
                <c:pt idx="415">
                  <c:v>8.8997580000000003</c:v>
                </c:pt>
                <c:pt idx="416">
                  <c:v>8.9347410000000007</c:v>
                </c:pt>
                <c:pt idx="417">
                  <c:v>9.0460170000000009</c:v>
                </c:pt>
                <c:pt idx="418">
                  <c:v>9.2220209999999998</c:v>
                </c:pt>
                <c:pt idx="419">
                  <c:v>9.310680000000005</c:v>
                </c:pt>
                <c:pt idx="420">
                  <c:v>9.3527830000000058</c:v>
                </c:pt>
                <c:pt idx="421">
                  <c:v>9.4194100000000027</c:v>
                </c:pt>
                <c:pt idx="422">
                  <c:v>9.5429100000000009</c:v>
                </c:pt>
                <c:pt idx="423">
                  <c:v>9.5760940000000048</c:v>
                </c:pt>
                <c:pt idx="424">
                  <c:v>9.6039229999999982</c:v>
                </c:pt>
                <c:pt idx="425">
                  <c:v>9.6420259999999995</c:v>
                </c:pt>
                <c:pt idx="426">
                  <c:v>9.6708350000000003</c:v>
                </c:pt>
                <c:pt idx="427">
                  <c:v>9.8989820000000002</c:v>
                </c:pt>
                <c:pt idx="428">
                  <c:v>9.9227390000000053</c:v>
                </c:pt>
                <c:pt idx="429">
                  <c:v>9.9554000000000062</c:v>
                </c:pt>
                <c:pt idx="430">
                  <c:v>9.9812279999999998</c:v>
                </c:pt>
                <c:pt idx="431">
                  <c:v>10.080747000000002</c:v>
                </c:pt>
                <c:pt idx="432">
                  <c:v>10.116498</c:v>
                </c:pt>
                <c:pt idx="433">
                  <c:v>10.192585000000006</c:v>
                </c:pt>
                <c:pt idx="434">
                  <c:v>10.266112</c:v>
                </c:pt>
                <c:pt idx="435">
                  <c:v>10.304956000000002</c:v>
                </c:pt>
                <c:pt idx="436">
                  <c:v>10.331405</c:v>
                </c:pt>
                <c:pt idx="437">
                  <c:v>10.404595</c:v>
                </c:pt>
                <c:pt idx="438">
                  <c:v>10.479622000000004</c:v>
                </c:pt>
                <c:pt idx="439">
                  <c:v>10.537107000000001</c:v>
                </c:pt>
                <c:pt idx="440">
                  <c:v>10.579377000000001</c:v>
                </c:pt>
                <c:pt idx="441">
                  <c:v>10.634309999999999</c:v>
                </c:pt>
                <c:pt idx="442">
                  <c:v>10.750097</c:v>
                </c:pt>
                <c:pt idx="443">
                  <c:v>10.834807</c:v>
                </c:pt>
                <c:pt idx="444">
                  <c:v>10.918619</c:v>
                </c:pt>
                <c:pt idx="445">
                  <c:v>10.981551</c:v>
                </c:pt>
                <c:pt idx="446">
                  <c:v>11.123116</c:v>
                </c:pt>
                <c:pt idx="447">
                  <c:v>11.217462999999999</c:v>
                </c:pt>
                <c:pt idx="448">
                  <c:v>11.305079000000005</c:v>
                </c:pt>
                <c:pt idx="449">
                  <c:v>11.465258</c:v>
                </c:pt>
                <c:pt idx="450">
                  <c:v>11.545246000000002</c:v>
                </c:pt>
                <c:pt idx="451">
                  <c:v>11.590938</c:v>
                </c:pt>
                <c:pt idx="452">
                  <c:v>11.623617999999999</c:v>
                </c:pt>
                <c:pt idx="453">
                  <c:v>11.666692000000005</c:v>
                </c:pt>
                <c:pt idx="454">
                  <c:v>11.710290000000001</c:v>
                </c:pt>
                <c:pt idx="455">
                  <c:v>11.775061000000001</c:v>
                </c:pt>
                <c:pt idx="456">
                  <c:v>11.815924000000004</c:v>
                </c:pt>
                <c:pt idx="457">
                  <c:v>11.970660000000002</c:v>
                </c:pt>
                <c:pt idx="458">
                  <c:v>12.021944</c:v>
                </c:pt>
                <c:pt idx="459">
                  <c:v>12.054907</c:v>
                </c:pt>
                <c:pt idx="460">
                  <c:v>12.119919999999999</c:v>
                </c:pt>
                <c:pt idx="461">
                  <c:v>12.166622</c:v>
                </c:pt>
                <c:pt idx="462">
                  <c:v>12.201926999999998</c:v>
                </c:pt>
                <c:pt idx="463">
                  <c:v>12.295051000000001</c:v>
                </c:pt>
                <c:pt idx="464">
                  <c:v>12.369000000000005</c:v>
                </c:pt>
                <c:pt idx="465">
                  <c:v>12.427827999999998</c:v>
                </c:pt>
                <c:pt idx="466">
                  <c:v>12.578755000000001</c:v>
                </c:pt>
                <c:pt idx="467">
                  <c:v>12.625108000000001</c:v>
                </c:pt>
                <c:pt idx="468">
                  <c:v>12.676978999999999</c:v>
                </c:pt>
                <c:pt idx="469">
                  <c:v>12.761397000000001</c:v>
                </c:pt>
                <c:pt idx="470">
                  <c:v>12.80935</c:v>
                </c:pt>
                <c:pt idx="471">
                  <c:v>12.928510999999999</c:v>
                </c:pt>
                <c:pt idx="472">
                  <c:v>12.962732000000008</c:v>
                </c:pt>
                <c:pt idx="473">
                  <c:v>13.012433000000005</c:v>
                </c:pt>
                <c:pt idx="474">
                  <c:v>13.067303000000001</c:v>
                </c:pt>
                <c:pt idx="475">
                  <c:v>13.280655000000001</c:v>
                </c:pt>
                <c:pt idx="476">
                  <c:v>13.326202</c:v>
                </c:pt>
                <c:pt idx="477">
                  <c:v>13.392530000000008</c:v>
                </c:pt>
                <c:pt idx="478">
                  <c:v>13.417786000000005</c:v>
                </c:pt>
                <c:pt idx="479">
                  <c:v>13.499606000000005</c:v>
                </c:pt>
                <c:pt idx="480">
                  <c:v>14.179267999999999</c:v>
                </c:pt>
                <c:pt idx="481">
                  <c:v>14.230982999999998</c:v>
                </c:pt>
                <c:pt idx="482">
                  <c:v>14.275765</c:v>
                </c:pt>
                <c:pt idx="483">
                  <c:v>14.326714000000004</c:v>
                </c:pt>
                <c:pt idx="484">
                  <c:v>14.418224999999998</c:v>
                </c:pt>
                <c:pt idx="485">
                  <c:v>14.519823000000001</c:v>
                </c:pt>
                <c:pt idx="486">
                  <c:v>14.572674000000005</c:v>
                </c:pt>
                <c:pt idx="487">
                  <c:v>14.619553</c:v>
                </c:pt>
                <c:pt idx="488">
                  <c:v>14.66119</c:v>
                </c:pt>
                <c:pt idx="489">
                  <c:v>14.692163000000001</c:v>
                </c:pt>
                <c:pt idx="490">
                  <c:v>14.729902999999998</c:v>
                </c:pt>
                <c:pt idx="491">
                  <c:v>14.809925</c:v>
                </c:pt>
                <c:pt idx="492">
                  <c:v>15.053303</c:v>
                </c:pt>
                <c:pt idx="493">
                  <c:v>15.078638</c:v>
                </c:pt>
                <c:pt idx="494">
                  <c:v>15.118683000000001</c:v>
                </c:pt>
                <c:pt idx="495">
                  <c:v>15.217230999999998</c:v>
                </c:pt>
                <c:pt idx="496">
                  <c:v>15.245275999999999</c:v>
                </c:pt>
                <c:pt idx="497">
                  <c:v>15.385251</c:v>
                </c:pt>
                <c:pt idx="498">
                  <c:v>15.433524</c:v>
                </c:pt>
                <c:pt idx="499">
                  <c:v>15.487393000000001</c:v>
                </c:pt>
                <c:pt idx="500">
                  <c:v>15.572892000000005</c:v>
                </c:pt>
                <c:pt idx="501">
                  <c:v>15.646864999999998</c:v>
                </c:pt>
                <c:pt idx="502">
                  <c:v>15.707700999999998</c:v>
                </c:pt>
                <c:pt idx="503">
                  <c:v>15.782204</c:v>
                </c:pt>
                <c:pt idx="504">
                  <c:v>15.840905000000001</c:v>
                </c:pt>
                <c:pt idx="505">
                  <c:v>15.993357</c:v>
                </c:pt>
                <c:pt idx="506">
                  <c:v>16.106089999999988</c:v>
                </c:pt>
                <c:pt idx="507">
                  <c:v>16.244769999999985</c:v>
                </c:pt>
                <c:pt idx="508">
                  <c:v>16.296205</c:v>
                </c:pt>
                <c:pt idx="509">
                  <c:v>16.337216999999999</c:v>
                </c:pt>
                <c:pt idx="510">
                  <c:v>16.433503999999989</c:v>
                </c:pt>
                <c:pt idx="511">
                  <c:v>16.484759999999984</c:v>
                </c:pt>
                <c:pt idx="512">
                  <c:v>16.527795999999999</c:v>
                </c:pt>
                <c:pt idx="513">
                  <c:v>16.564177999999988</c:v>
                </c:pt>
                <c:pt idx="514">
                  <c:v>16.628610999999989</c:v>
                </c:pt>
                <c:pt idx="515">
                  <c:v>16.844068000000011</c:v>
                </c:pt>
                <c:pt idx="516">
                  <c:v>16.909210000000002</c:v>
                </c:pt>
                <c:pt idx="517">
                  <c:v>16.959538999999989</c:v>
                </c:pt>
                <c:pt idx="518">
                  <c:v>17.013666000000001</c:v>
                </c:pt>
                <c:pt idx="519">
                  <c:v>17.082418999999984</c:v>
                </c:pt>
                <c:pt idx="520">
                  <c:v>17.204052000000001</c:v>
                </c:pt>
                <c:pt idx="521">
                  <c:v>17.243665</c:v>
                </c:pt>
                <c:pt idx="522">
                  <c:v>17.277077999999999</c:v>
                </c:pt>
                <c:pt idx="523">
                  <c:v>17.372545999999989</c:v>
                </c:pt>
                <c:pt idx="524">
                  <c:v>17.49447</c:v>
                </c:pt>
                <c:pt idx="525">
                  <c:v>17.585820999999989</c:v>
                </c:pt>
                <c:pt idx="526">
                  <c:v>17.630822999999999</c:v>
                </c:pt>
                <c:pt idx="527">
                  <c:v>17.738477</c:v>
                </c:pt>
                <c:pt idx="528">
                  <c:v>17.840613999999984</c:v>
                </c:pt>
                <c:pt idx="529">
                  <c:v>17.875909</c:v>
                </c:pt>
                <c:pt idx="530">
                  <c:v>17.937522999999985</c:v>
                </c:pt>
                <c:pt idx="531">
                  <c:v>17.999157</c:v>
                </c:pt>
                <c:pt idx="532">
                  <c:v>18.050094000000001</c:v>
                </c:pt>
                <c:pt idx="533">
                  <c:v>18.100950999999998</c:v>
                </c:pt>
                <c:pt idx="534">
                  <c:v>18.244768000000001</c:v>
                </c:pt>
                <c:pt idx="535">
                  <c:v>18.356258000000011</c:v>
                </c:pt>
                <c:pt idx="536">
                  <c:v>18.469181999999989</c:v>
                </c:pt>
                <c:pt idx="537">
                  <c:v>18.547948999999999</c:v>
                </c:pt>
                <c:pt idx="538">
                  <c:v>18.574657999999999</c:v>
                </c:pt>
                <c:pt idx="539">
                  <c:v>18.65273899999999</c:v>
                </c:pt>
                <c:pt idx="540">
                  <c:v>18.749500999999984</c:v>
                </c:pt>
                <c:pt idx="541">
                  <c:v>18.833586</c:v>
                </c:pt>
                <c:pt idx="542">
                  <c:v>18.86060599999999</c:v>
                </c:pt>
                <c:pt idx="543">
                  <c:v>18.902915</c:v>
                </c:pt>
                <c:pt idx="544">
                  <c:v>18.957692000000002</c:v>
                </c:pt>
                <c:pt idx="545">
                  <c:v>18.988654999999984</c:v>
                </c:pt>
                <c:pt idx="546">
                  <c:v>19.020076</c:v>
                </c:pt>
                <c:pt idx="547">
                  <c:v>19.081298</c:v>
                </c:pt>
                <c:pt idx="548">
                  <c:v>19.106673000000001</c:v>
                </c:pt>
                <c:pt idx="549">
                  <c:v>19.180858000000011</c:v>
                </c:pt>
                <c:pt idx="550">
                  <c:v>19.20884899999999</c:v>
                </c:pt>
                <c:pt idx="551">
                  <c:v>19.287725999999989</c:v>
                </c:pt>
                <c:pt idx="552">
                  <c:v>19.320910000000001</c:v>
                </c:pt>
                <c:pt idx="553">
                  <c:v>19.348509999999983</c:v>
                </c:pt>
                <c:pt idx="554">
                  <c:v>19.409253</c:v>
                </c:pt>
                <c:pt idx="555">
                  <c:v>19.460591999999981</c:v>
                </c:pt>
                <c:pt idx="556">
                  <c:v>19.498495999999989</c:v>
                </c:pt>
                <c:pt idx="557">
                  <c:v>19.579888000000011</c:v>
                </c:pt>
                <c:pt idx="558">
                  <c:v>19.633497999999999</c:v>
                </c:pt>
                <c:pt idx="559">
                  <c:v>20.289753999999984</c:v>
                </c:pt>
                <c:pt idx="560">
                  <c:v>20.477995000000011</c:v>
                </c:pt>
                <c:pt idx="561">
                  <c:v>20.513648</c:v>
                </c:pt>
                <c:pt idx="562">
                  <c:v>20.55296100000001</c:v>
                </c:pt>
                <c:pt idx="563">
                  <c:v>20.593442999999983</c:v>
                </c:pt>
                <c:pt idx="564">
                  <c:v>20.648824999999999</c:v>
                </c:pt>
                <c:pt idx="565">
                  <c:v>20.752195999999991</c:v>
                </c:pt>
                <c:pt idx="566">
                  <c:v>20.787476000000002</c:v>
                </c:pt>
                <c:pt idx="567">
                  <c:v>21.052844</c:v>
                </c:pt>
                <c:pt idx="568">
                  <c:v>21.080454</c:v>
                </c:pt>
                <c:pt idx="569">
                  <c:v>21.194054000000012</c:v>
                </c:pt>
                <c:pt idx="570">
                  <c:v>21.237798999999999</c:v>
                </c:pt>
                <c:pt idx="571">
                  <c:v>21.272643999999985</c:v>
                </c:pt>
                <c:pt idx="572">
                  <c:v>21.308933</c:v>
                </c:pt>
                <c:pt idx="573">
                  <c:v>21.356956000000011</c:v>
                </c:pt>
                <c:pt idx="574">
                  <c:v>21.389775999999991</c:v>
                </c:pt>
                <c:pt idx="575">
                  <c:v>21.444127000000002</c:v>
                </c:pt>
                <c:pt idx="576">
                  <c:v>21.494387</c:v>
                </c:pt>
                <c:pt idx="577">
                  <c:v>21.552655999999999</c:v>
                </c:pt>
                <c:pt idx="578">
                  <c:v>21.579839</c:v>
                </c:pt>
                <c:pt idx="579">
                  <c:v>21.603539999999985</c:v>
                </c:pt>
                <c:pt idx="580">
                  <c:v>21.651983000000012</c:v>
                </c:pt>
                <c:pt idx="581">
                  <c:v>21.689893000000001</c:v>
                </c:pt>
                <c:pt idx="582">
                  <c:v>21.718025999999988</c:v>
                </c:pt>
                <c:pt idx="583">
                  <c:v>21.780622999999974</c:v>
                </c:pt>
                <c:pt idx="584">
                  <c:v>21.865147999999984</c:v>
                </c:pt>
                <c:pt idx="585">
                  <c:v>21.938507999999985</c:v>
                </c:pt>
                <c:pt idx="586">
                  <c:v>22.01514899999999</c:v>
                </c:pt>
                <c:pt idx="587">
                  <c:v>22.054158000000012</c:v>
                </c:pt>
                <c:pt idx="588">
                  <c:v>22.251688000000001</c:v>
                </c:pt>
                <c:pt idx="589">
                  <c:v>22.276582999999984</c:v>
                </c:pt>
                <c:pt idx="590">
                  <c:v>22.316244999999999</c:v>
                </c:pt>
                <c:pt idx="591">
                  <c:v>22.720148999999989</c:v>
                </c:pt>
                <c:pt idx="592">
                  <c:v>23.055914000000001</c:v>
                </c:pt>
                <c:pt idx="593">
                  <c:v>23.088082999999983</c:v>
                </c:pt>
                <c:pt idx="594">
                  <c:v>23.31305600000001</c:v>
                </c:pt>
                <c:pt idx="595">
                  <c:v>24.533463000000001</c:v>
                </c:pt>
                <c:pt idx="596">
                  <c:v>24.769252000000002</c:v>
                </c:pt>
                <c:pt idx="597">
                  <c:v>24.803566</c:v>
                </c:pt>
                <c:pt idx="598">
                  <c:v>24.847995000000012</c:v>
                </c:pt>
                <c:pt idx="599">
                  <c:v>24.925638999999983</c:v>
                </c:pt>
                <c:pt idx="600">
                  <c:v>25.162608999999989</c:v>
                </c:pt>
                <c:pt idx="601">
                  <c:v>25.63483900000001</c:v>
                </c:pt>
                <c:pt idx="602">
                  <c:v>25.766065000000001</c:v>
                </c:pt>
                <c:pt idx="603">
                  <c:v>27.494962999999988</c:v>
                </c:pt>
                <c:pt idx="604">
                  <c:v>27.622259</c:v>
                </c:pt>
                <c:pt idx="605">
                  <c:v>27.657975000000022</c:v>
                </c:pt>
                <c:pt idx="606">
                  <c:v>27.893884000000011</c:v>
                </c:pt>
                <c:pt idx="607">
                  <c:v>28.021581000000001</c:v>
                </c:pt>
                <c:pt idx="608">
                  <c:v>28.154820000000012</c:v>
                </c:pt>
                <c:pt idx="609">
                  <c:v>28.244036999999985</c:v>
                </c:pt>
                <c:pt idx="610">
                  <c:v>28.347158000000011</c:v>
                </c:pt>
                <c:pt idx="611">
                  <c:v>28.380575</c:v>
                </c:pt>
                <c:pt idx="612">
                  <c:v>28.59022899999999</c:v>
                </c:pt>
                <c:pt idx="613">
                  <c:v>28.637128000000011</c:v>
                </c:pt>
                <c:pt idx="614">
                  <c:v>28.661902000000001</c:v>
                </c:pt>
                <c:pt idx="615">
                  <c:v>28.739753</c:v>
                </c:pt>
                <c:pt idx="616">
                  <c:v>28.785475999999989</c:v>
                </c:pt>
                <c:pt idx="617">
                  <c:v>29.29443599999999</c:v>
                </c:pt>
                <c:pt idx="618">
                  <c:v>29.336980000000011</c:v>
                </c:pt>
                <c:pt idx="619">
                  <c:v>29.429233999999983</c:v>
                </c:pt>
                <c:pt idx="620">
                  <c:v>29.513444</c:v>
                </c:pt>
                <c:pt idx="621">
                  <c:v>29.576508999999991</c:v>
                </c:pt>
                <c:pt idx="622">
                  <c:v>29.60213199999999</c:v>
                </c:pt>
                <c:pt idx="623">
                  <c:v>29.68116800000001</c:v>
                </c:pt>
                <c:pt idx="624">
                  <c:v>29.825665999999988</c:v>
                </c:pt>
                <c:pt idx="625">
                  <c:v>29.854162000000009</c:v>
                </c:pt>
                <c:pt idx="626">
                  <c:v>29.937709999999988</c:v>
                </c:pt>
                <c:pt idx="627">
                  <c:v>29.975534999999983</c:v>
                </c:pt>
                <c:pt idx="628">
                  <c:v>30.076226999999989</c:v>
                </c:pt>
                <c:pt idx="629">
                  <c:v>30.325231999999989</c:v>
                </c:pt>
                <c:pt idx="630">
                  <c:v>30.355222999999985</c:v>
                </c:pt>
                <c:pt idx="631">
                  <c:v>30.429663999999985</c:v>
                </c:pt>
                <c:pt idx="632">
                  <c:v>30.589521999999985</c:v>
                </c:pt>
                <c:pt idx="633">
                  <c:v>30.785293999999983</c:v>
                </c:pt>
                <c:pt idx="634">
                  <c:v>30.812079000000001</c:v>
                </c:pt>
                <c:pt idx="635">
                  <c:v>30.84979299999998</c:v>
                </c:pt>
                <c:pt idx="636">
                  <c:v>31.201986000000005</c:v>
                </c:pt>
                <c:pt idx="637">
                  <c:v>31.255046999999983</c:v>
                </c:pt>
                <c:pt idx="638">
                  <c:v>31.282831000000002</c:v>
                </c:pt>
                <c:pt idx="639">
                  <c:v>31.459531999999989</c:v>
                </c:pt>
                <c:pt idx="640">
                  <c:v>31.566425999999989</c:v>
                </c:pt>
                <c:pt idx="641">
                  <c:v>31.609964000000023</c:v>
                </c:pt>
                <c:pt idx="642">
                  <c:v>31.646725</c:v>
                </c:pt>
                <c:pt idx="643">
                  <c:v>31.828735999999989</c:v>
                </c:pt>
                <c:pt idx="644">
                  <c:v>31.964822999999988</c:v>
                </c:pt>
                <c:pt idx="645">
                  <c:v>32.02702</c:v>
                </c:pt>
                <c:pt idx="646">
                  <c:v>32.080338000000012</c:v>
                </c:pt>
                <c:pt idx="647">
                  <c:v>32.113882999999994</c:v>
                </c:pt>
                <c:pt idx="648">
                  <c:v>32.178128000000022</c:v>
                </c:pt>
                <c:pt idx="649">
                  <c:v>32.27511600000004</c:v>
                </c:pt>
                <c:pt idx="650">
                  <c:v>32.340894999999996</c:v>
                </c:pt>
                <c:pt idx="651">
                  <c:v>32.388670999999995</c:v>
                </c:pt>
                <c:pt idx="652">
                  <c:v>32.425584000000001</c:v>
                </c:pt>
                <c:pt idx="653">
                  <c:v>32.452363000000005</c:v>
                </c:pt>
                <c:pt idx="654">
                  <c:v>32.620539000000022</c:v>
                </c:pt>
                <c:pt idx="655">
                  <c:v>32.695242000000022</c:v>
                </c:pt>
                <c:pt idx="656">
                  <c:v>32.856940999999999</c:v>
                </c:pt>
                <c:pt idx="657">
                  <c:v>32.920177000000002</c:v>
                </c:pt>
                <c:pt idx="658">
                  <c:v>32.980506999999996</c:v>
                </c:pt>
                <c:pt idx="659">
                  <c:v>33.022556000000023</c:v>
                </c:pt>
                <c:pt idx="660">
                  <c:v>33.046919000000003</c:v>
                </c:pt>
                <c:pt idx="661">
                  <c:v>33.241598000000003</c:v>
                </c:pt>
                <c:pt idx="662">
                  <c:v>33.308292000000002</c:v>
                </c:pt>
                <c:pt idx="663">
                  <c:v>33.514883999999974</c:v>
                </c:pt>
                <c:pt idx="664">
                  <c:v>33.567030000000003</c:v>
                </c:pt>
                <c:pt idx="665">
                  <c:v>33.673597000000001</c:v>
                </c:pt>
                <c:pt idx="666">
                  <c:v>33.780352000000022</c:v>
                </c:pt>
                <c:pt idx="667">
                  <c:v>33.808602</c:v>
                </c:pt>
                <c:pt idx="668">
                  <c:v>33.843723999999995</c:v>
                </c:pt>
                <c:pt idx="669">
                  <c:v>33.965286000000006</c:v>
                </c:pt>
                <c:pt idx="670">
                  <c:v>34.047246999999999</c:v>
                </c:pt>
                <c:pt idx="671">
                  <c:v>34.078552000000023</c:v>
                </c:pt>
                <c:pt idx="672">
                  <c:v>34.285650000000011</c:v>
                </c:pt>
                <c:pt idx="673">
                  <c:v>34.352339000000001</c:v>
                </c:pt>
                <c:pt idx="674">
                  <c:v>34.442644999999999</c:v>
                </c:pt>
                <c:pt idx="675">
                  <c:v>34.536186000000001</c:v>
                </c:pt>
                <c:pt idx="676">
                  <c:v>34.755490000000002</c:v>
                </c:pt>
                <c:pt idx="677">
                  <c:v>34.781282999999995</c:v>
                </c:pt>
                <c:pt idx="678">
                  <c:v>34.807216000000004</c:v>
                </c:pt>
                <c:pt idx="679">
                  <c:v>34.853782999999993</c:v>
                </c:pt>
                <c:pt idx="680">
                  <c:v>34.947295999999994</c:v>
                </c:pt>
                <c:pt idx="681">
                  <c:v>34.972748000000003</c:v>
                </c:pt>
                <c:pt idx="682">
                  <c:v>35.330881999999995</c:v>
                </c:pt>
                <c:pt idx="683">
                  <c:v>35.354922999999999</c:v>
                </c:pt>
                <c:pt idx="684">
                  <c:v>35.446093999999995</c:v>
                </c:pt>
                <c:pt idx="685">
                  <c:v>35.530317000000011</c:v>
                </c:pt>
                <c:pt idx="686">
                  <c:v>35.591012000000013</c:v>
                </c:pt>
                <c:pt idx="687">
                  <c:v>35.781873999999995</c:v>
                </c:pt>
                <c:pt idx="688">
                  <c:v>35.815863999999998</c:v>
                </c:pt>
                <c:pt idx="689">
                  <c:v>35.874056999999993</c:v>
                </c:pt>
                <c:pt idx="690">
                  <c:v>35.916458999999996</c:v>
                </c:pt>
                <c:pt idx="691">
                  <c:v>35.984919000000005</c:v>
                </c:pt>
                <c:pt idx="692">
                  <c:v>36.224352000000025</c:v>
                </c:pt>
                <c:pt idx="693">
                  <c:v>36.280179000000011</c:v>
                </c:pt>
                <c:pt idx="694">
                  <c:v>36.455035000000002</c:v>
                </c:pt>
                <c:pt idx="695">
                  <c:v>36.501067999999997</c:v>
                </c:pt>
                <c:pt idx="696">
                  <c:v>36.528316000000039</c:v>
                </c:pt>
                <c:pt idx="697">
                  <c:v>36.560195000000022</c:v>
                </c:pt>
                <c:pt idx="698">
                  <c:v>36.752497000000005</c:v>
                </c:pt>
                <c:pt idx="699">
                  <c:v>36.788061000000006</c:v>
                </c:pt>
                <c:pt idx="700">
                  <c:v>36.814073999999998</c:v>
                </c:pt>
                <c:pt idx="701">
                  <c:v>36.916484999999994</c:v>
                </c:pt>
                <c:pt idx="702">
                  <c:v>36.942176000000003</c:v>
                </c:pt>
                <c:pt idx="703">
                  <c:v>36.992592000000023</c:v>
                </c:pt>
                <c:pt idx="704">
                  <c:v>37.128524000000013</c:v>
                </c:pt>
                <c:pt idx="705">
                  <c:v>37.210160000000002</c:v>
                </c:pt>
                <c:pt idx="706">
                  <c:v>37.279488000000001</c:v>
                </c:pt>
                <c:pt idx="707">
                  <c:v>37.317769999999996</c:v>
                </c:pt>
                <c:pt idx="708">
                  <c:v>37.364575000000002</c:v>
                </c:pt>
                <c:pt idx="709">
                  <c:v>37.391442999999995</c:v>
                </c:pt>
                <c:pt idx="710">
                  <c:v>37.440864999999995</c:v>
                </c:pt>
                <c:pt idx="711">
                  <c:v>37.500245</c:v>
                </c:pt>
                <c:pt idx="712">
                  <c:v>37.544058</c:v>
                </c:pt>
                <c:pt idx="713">
                  <c:v>37.582663000000004</c:v>
                </c:pt>
                <c:pt idx="714">
                  <c:v>37.706393000000013</c:v>
                </c:pt>
                <c:pt idx="715">
                  <c:v>37.785370000000022</c:v>
                </c:pt>
                <c:pt idx="716">
                  <c:v>37.844844999999978</c:v>
                </c:pt>
                <c:pt idx="717">
                  <c:v>38.062491000000001</c:v>
                </c:pt>
                <c:pt idx="718">
                  <c:v>38.099031000000011</c:v>
                </c:pt>
                <c:pt idx="719">
                  <c:v>38.206029000000001</c:v>
                </c:pt>
                <c:pt idx="720">
                  <c:v>38.295020000000022</c:v>
                </c:pt>
                <c:pt idx="721">
                  <c:v>38.340243999999998</c:v>
                </c:pt>
                <c:pt idx="722">
                  <c:v>38.430124000000006</c:v>
                </c:pt>
                <c:pt idx="723">
                  <c:v>38.498609000000002</c:v>
                </c:pt>
                <c:pt idx="724">
                  <c:v>38.523430000000012</c:v>
                </c:pt>
                <c:pt idx="725">
                  <c:v>38.574369000000004</c:v>
                </c:pt>
                <c:pt idx="726">
                  <c:v>38.621293000000001</c:v>
                </c:pt>
                <c:pt idx="727">
                  <c:v>38.701753000000011</c:v>
                </c:pt>
                <c:pt idx="728">
                  <c:v>38.790472000000022</c:v>
                </c:pt>
                <c:pt idx="729">
                  <c:v>38.830396</c:v>
                </c:pt>
                <c:pt idx="730">
                  <c:v>38.848462999999995</c:v>
                </c:pt>
                <c:pt idx="731">
                  <c:v>38.864545</c:v>
                </c:pt>
                <c:pt idx="732">
                  <c:v>38.899593000000003</c:v>
                </c:pt>
                <c:pt idx="733">
                  <c:v>38.900402</c:v>
                </c:pt>
                <c:pt idx="734">
                  <c:v>38.906659999999995</c:v>
                </c:pt>
                <c:pt idx="735">
                  <c:v>38.909400000000005</c:v>
                </c:pt>
                <c:pt idx="736">
                  <c:v>38.951284999999977</c:v>
                </c:pt>
                <c:pt idx="737">
                  <c:v>38.963114000000012</c:v>
                </c:pt>
                <c:pt idx="738">
                  <c:v>38.964919000000002</c:v>
                </c:pt>
                <c:pt idx="739">
                  <c:v>38.994997000000005</c:v>
                </c:pt>
                <c:pt idx="740">
                  <c:v>38.997203000000006</c:v>
                </c:pt>
                <c:pt idx="741">
                  <c:v>39.009217</c:v>
                </c:pt>
                <c:pt idx="742">
                  <c:v>39.040455000000001</c:v>
                </c:pt>
                <c:pt idx="743">
                  <c:v>39.047263999999998</c:v>
                </c:pt>
                <c:pt idx="744">
                  <c:v>39.048706000000003</c:v>
                </c:pt>
                <c:pt idx="745">
                  <c:v>39.067900000000002</c:v>
                </c:pt>
                <c:pt idx="746">
                  <c:v>39.135215000000024</c:v>
                </c:pt>
                <c:pt idx="747">
                  <c:v>39.139320000000012</c:v>
                </c:pt>
                <c:pt idx="748">
                  <c:v>39.144233</c:v>
                </c:pt>
                <c:pt idx="749">
                  <c:v>39.156518000000013</c:v>
                </c:pt>
                <c:pt idx="750">
                  <c:v>39.160101000000012</c:v>
                </c:pt>
                <c:pt idx="751">
                  <c:v>39.178022000000013</c:v>
                </c:pt>
                <c:pt idx="752">
                  <c:v>39.220151000000023</c:v>
                </c:pt>
                <c:pt idx="753">
                  <c:v>39.239605000000012</c:v>
                </c:pt>
                <c:pt idx="754">
                  <c:v>39.244073</c:v>
                </c:pt>
                <c:pt idx="755">
                  <c:v>39.283828</c:v>
                </c:pt>
                <c:pt idx="756">
                  <c:v>39.306136000000002</c:v>
                </c:pt>
                <c:pt idx="757">
                  <c:v>39.321905000000001</c:v>
                </c:pt>
                <c:pt idx="758">
                  <c:v>39.339528000000001</c:v>
                </c:pt>
                <c:pt idx="759">
                  <c:v>39.350618999999995</c:v>
                </c:pt>
                <c:pt idx="760">
                  <c:v>39.356104999999999</c:v>
                </c:pt>
                <c:pt idx="761">
                  <c:v>39.358463999999998</c:v>
                </c:pt>
                <c:pt idx="762">
                  <c:v>39.362945000000003</c:v>
                </c:pt>
                <c:pt idx="763">
                  <c:v>39.372899000000004</c:v>
                </c:pt>
                <c:pt idx="764">
                  <c:v>39.389918000000002</c:v>
                </c:pt>
                <c:pt idx="765">
                  <c:v>39.394568</c:v>
                </c:pt>
                <c:pt idx="766">
                  <c:v>39.395746000000003</c:v>
                </c:pt>
                <c:pt idx="767">
                  <c:v>39.40005</c:v>
                </c:pt>
                <c:pt idx="768">
                  <c:v>39.401041999999997</c:v>
                </c:pt>
                <c:pt idx="769">
                  <c:v>39.443085000000004</c:v>
                </c:pt>
                <c:pt idx="770">
                  <c:v>39.456936000000006</c:v>
                </c:pt>
                <c:pt idx="771">
                  <c:v>39.520644000000004</c:v>
                </c:pt>
                <c:pt idx="772">
                  <c:v>39.582600000000006</c:v>
                </c:pt>
                <c:pt idx="773">
                  <c:v>39.658479</c:v>
                </c:pt>
                <c:pt idx="774">
                  <c:v>39.681445999999994</c:v>
                </c:pt>
                <c:pt idx="775">
                  <c:v>39.694114000000013</c:v>
                </c:pt>
                <c:pt idx="776">
                  <c:v>39.701905000000011</c:v>
                </c:pt>
                <c:pt idx="777">
                  <c:v>39.721179000000028</c:v>
                </c:pt>
                <c:pt idx="778">
                  <c:v>39.724008000000012</c:v>
                </c:pt>
                <c:pt idx="779">
                  <c:v>39.726799000000021</c:v>
                </c:pt>
                <c:pt idx="780">
                  <c:v>39.736337000000013</c:v>
                </c:pt>
                <c:pt idx="781">
                  <c:v>39.806855999999996</c:v>
                </c:pt>
                <c:pt idx="782">
                  <c:v>39.815241999999998</c:v>
                </c:pt>
                <c:pt idx="783">
                  <c:v>39.823876000000006</c:v>
                </c:pt>
                <c:pt idx="784">
                  <c:v>39.839232000000003</c:v>
                </c:pt>
                <c:pt idx="785">
                  <c:v>39.850453999999999</c:v>
                </c:pt>
                <c:pt idx="786">
                  <c:v>39.879569000000004</c:v>
                </c:pt>
                <c:pt idx="787">
                  <c:v>39.893615000000011</c:v>
                </c:pt>
                <c:pt idx="788">
                  <c:v>39.896005000000002</c:v>
                </c:pt>
                <c:pt idx="789">
                  <c:v>39.897490999999995</c:v>
                </c:pt>
                <c:pt idx="790">
                  <c:v>39.903494999999999</c:v>
                </c:pt>
                <c:pt idx="791">
                  <c:v>39.931223999999993</c:v>
                </c:pt>
                <c:pt idx="792">
                  <c:v>39.932586000000001</c:v>
                </c:pt>
                <c:pt idx="793">
                  <c:v>39.933881999999997</c:v>
                </c:pt>
                <c:pt idx="794">
                  <c:v>39.945419000000001</c:v>
                </c:pt>
                <c:pt idx="795">
                  <c:v>39.949426999999993</c:v>
                </c:pt>
                <c:pt idx="796">
                  <c:v>39.973779</c:v>
                </c:pt>
                <c:pt idx="797">
                  <c:v>39.975609000000006</c:v>
                </c:pt>
                <c:pt idx="798">
                  <c:v>40.002127000000002</c:v>
                </c:pt>
                <c:pt idx="799">
                  <c:v>40.006600000000006</c:v>
                </c:pt>
                <c:pt idx="800">
                  <c:v>40.023138000000024</c:v>
                </c:pt>
                <c:pt idx="801">
                  <c:v>40.043839999999996</c:v>
                </c:pt>
                <c:pt idx="802">
                  <c:v>40.047895999999994</c:v>
                </c:pt>
                <c:pt idx="803">
                  <c:v>40.065517000000021</c:v>
                </c:pt>
                <c:pt idx="804">
                  <c:v>40.123080000000002</c:v>
                </c:pt>
                <c:pt idx="805">
                  <c:v>40.148459000000003</c:v>
                </c:pt>
                <c:pt idx="806">
                  <c:v>40.158888999999995</c:v>
                </c:pt>
                <c:pt idx="807">
                  <c:v>40.178955000000023</c:v>
                </c:pt>
                <c:pt idx="808">
                  <c:v>40.179939000000012</c:v>
                </c:pt>
                <c:pt idx="809">
                  <c:v>40.184249999999999</c:v>
                </c:pt>
                <c:pt idx="810">
                  <c:v>40.187584999999999</c:v>
                </c:pt>
                <c:pt idx="811">
                  <c:v>40.206880000000005</c:v>
                </c:pt>
                <c:pt idx="812">
                  <c:v>40.241277000000004</c:v>
                </c:pt>
                <c:pt idx="813">
                  <c:v>40.251501000000005</c:v>
                </c:pt>
                <c:pt idx="814">
                  <c:v>40.258196000000012</c:v>
                </c:pt>
                <c:pt idx="815">
                  <c:v>40.260534000000021</c:v>
                </c:pt>
                <c:pt idx="816">
                  <c:v>40.266904000000011</c:v>
                </c:pt>
                <c:pt idx="817">
                  <c:v>40.268761000000012</c:v>
                </c:pt>
                <c:pt idx="818">
                  <c:v>40.276248000000002</c:v>
                </c:pt>
                <c:pt idx="819">
                  <c:v>40.277026000000006</c:v>
                </c:pt>
                <c:pt idx="820">
                  <c:v>40.285959000000013</c:v>
                </c:pt>
                <c:pt idx="821">
                  <c:v>40.299039000000022</c:v>
                </c:pt>
                <c:pt idx="822">
                  <c:v>40.312643999999999</c:v>
                </c:pt>
                <c:pt idx="823">
                  <c:v>40.313929999999999</c:v>
                </c:pt>
                <c:pt idx="824">
                  <c:v>40.322319000000022</c:v>
                </c:pt>
                <c:pt idx="825">
                  <c:v>40.340236999999995</c:v>
                </c:pt>
                <c:pt idx="826">
                  <c:v>40.349116000000002</c:v>
                </c:pt>
                <c:pt idx="827">
                  <c:v>40.376476999999994</c:v>
                </c:pt>
                <c:pt idx="828">
                  <c:v>40.384436999999998</c:v>
                </c:pt>
                <c:pt idx="829">
                  <c:v>40.402692000000002</c:v>
                </c:pt>
                <c:pt idx="830">
                  <c:v>40.412974000000006</c:v>
                </c:pt>
                <c:pt idx="831">
                  <c:v>40.415390000000002</c:v>
                </c:pt>
                <c:pt idx="832">
                  <c:v>40.416323999999996</c:v>
                </c:pt>
                <c:pt idx="833">
                  <c:v>40.418279000000005</c:v>
                </c:pt>
                <c:pt idx="834">
                  <c:v>40.472197000000001</c:v>
                </c:pt>
                <c:pt idx="835">
                  <c:v>40.483266999999998</c:v>
                </c:pt>
                <c:pt idx="836">
                  <c:v>40.491471000000004</c:v>
                </c:pt>
                <c:pt idx="837">
                  <c:v>40.496624000000004</c:v>
                </c:pt>
                <c:pt idx="838">
                  <c:v>40.502161000000001</c:v>
                </c:pt>
                <c:pt idx="839">
                  <c:v>40.506220000000006</c:v>
                </c:pt>
                <c:pt idx="840">
                  <c:v>40.507053000000006</c:v>
                </c:pt>
                <c:pt idx="841">
                  <c:v>40.508208000000003</c:v>
                </c:pt>
                <c:pt idx="842">
                  <c:v>40.509128000000011</c:v>
                </c:pt>
                <c:pt idx="843">
                  <c:v>40.521677000000004</c:v>
                </c:pt>
                <c:pt idx="844">
                  <c:v>40.529107000000003</c:v>
                </c:pt>
                <c:pt idx="845">
                  <c:v>40.608710000000023</c:v>
                </c:pt>
                <c:pt idx="846">
                  <c:v>40.735483000000002</c:v>
                </c:pt>
                <c:pt idx="847">
                  <c:v>40.758071000000001</c:v>
                </c:pt>
                <c:pt idx="848">
                  <c:v>40.769487000000005</c:v>
                </c:pt>
                <c:pt idx="849">
                  <c:v>40.774975000000012</c:v>
                </c:pt>
                <c:pt idx="850">
                  <c:v>40.806766999999994</c:v>
                </c:pt>
                <c:pt idx="851">
                  <c:v>40.818253999999996</c:v>
                </c:pt>
                <c:pt idx="852">
                  <c:v>40.840433999999995</c:v>
                </c:pt>
                <c:pt idx="853">
                  <c:v>40.881916000000004</c:v>
                </c:pt>
                <c:pt idx="854">
                  <c:v>41.044267999999995</c:v>
                </c:pt>
                <c:pt idx="855">
                  <c:v>41.045763000000001</c:v>
                </c:pt>
                <c:pt idx="856">
                  <c:v>41.050502000000002</c:v>
                </c:pt>
                <c:pt idx="857">
                  <c:v>41.062110000000025</c:v>
                </c:pt>
                <c:pt idx="858">
                  <c:v>41.097604000000004</c:v>
                </c:pt>
                <c:pt idx="859">
                  <c:v>41.130494000000006</c:v>
                </c:pt>
                <c:pt idx="860">
                  <c:v>41.136191000000011</c:v>
                </c:pt>
                <c:pt idx="861">
                  <c:v>41.145205000000011</c:v>
                </c:pt>
                <c:pt idx="862">
                  <c:v>41.152334000000003</c:v>
                </c:pt>
                <c:pt idx="863">
                  <c:v>41.157632</c:v>
                </c:pt>
                <c:pt idx="864">
                  <c:v>41.182507000000001</c:v>
                </c:pt>
                <c:pt idx="865">
                  <c:v>41.183456</c:v>
                </c:pt>
                <c:pt idx="866">
                  <c:v>41.185680999999995</c:v>
                </c:pt>
                <c:pt idx="867">
                  <c:v>41.212551000000012</c:v>
                </c:pt>
                <c:pt idx="868">
                  <c:v>41.314025999999998</c:v>
                </c:pt>
                <c:pt idx="869">
                  <c:v>41.334716</c:v>
                </c:pt>
                <c:pt idx="870">
                  <c:v>41.339368</c:v>
                </c:pt>
                <c:pt idx="871">
                  <c:v>41.346639999999994</c:v>
                </c:pt>
                <c:pt idx="872">
                  <c:v>41.347559000000004</c:v>
                </c:pt>
                <c:pt idx="873">
                  <c:v>41.348853000000005</c:v>
                </c:pt>
                <c:pt idx="874">
                  <c:v>41.354253999999997</c:v>
                </c:pt>
                <c:pt idx="875">
                  <c:v>41.363936000000002</c:v>
                </c:pt>
                <c:pt idx="876">
                  <c:v>41.365891000000005</c:v>
                </c:pt>
                <c:pt idx="877">
                  <c:v>41.371492999999994</c:v>
                </c:pt>
                <c:pt idx="878">
                  <c:v>41.373558000000003</c:v>
                </c:pt>
                <c:pt idx="879">
                  <c:v>41.388917000000006</c:v>
                </c:pt>
                <c:pt idx="880">
                  <c:v>41.392225000000003</c:v>
                </c:pt>
                <c:pt idx="881">
                  <c:v>41.393378000000013</c:v>
                </c:pt>
                <c:pt idx="882">
                  <c:v>41.408313000000021</c:v>
                </c:pt>
                <c:pt idx="883">
                  <c:v>41.413083999999998</c:v>
                </c:pt>
                <c:pt idx="884">
                  <c:v>41.443627999999997</c:v>
                </c:pt>
                <c:pt idx="885">
                  <c:v>41.447050999999995</c:v>
                </c:pt>
                <c:pt idx="886">
                  <c:v>41.477880999999996</c:v>
                </c:pt>
                <c:pt idx="887">
                  <c:v>41.480449999999998</c:v>
                </c:pt>
                <c:pt idx="888">
                  <c:v>41.484306999999994</c:v>
                </c:pt>
                <c:pt idx="889">
                  <c:v>41.499208000000003</c:v>
                </c:pt>
                <c:pt idx="890">
                  <c:v>41.502417000000001</c:v>
                </c:pt>
                <c:pt idx="891">
                  <c:v>41.554044999999995</c:v>
                </c:pt>
                <c:pt idx="892">
                  <c:v>41.565791000000011</c:v>
                </c:pt>
                <c:pt idx="893">
                  <c:v>41.579932000000021</c:v>
                </c:pt>
                <c:pt idx="894">
                  <c:v>41.586613</c:v>
                </c:pt>
                <c:pt idx="895">
                  <c:v>41.600823000000005</c:v>
                </c:pt>
                <c:pt idx="896">
                  <c:v>41.608139000000023</c:v>
                </c:pt>
                <c:pt idx="897">
                  <c:v>41.610434000000005</c:v>
                </c:pt>
                <c:pt idx="898">
                  <c:v>41.612138000000023</c:v>
                </c:pt>
                <c:pt idx="899">
                  <c:v>41.625776000000023</c:v>
                </c:pt>
                <c:pt idx="900">
                  <c:v>41.632231000000012</c:v>
                </c:pt>
                <c:pt idx="901">
                  <c:v>41.634232000000011</c:v>
                </c:pt>
                <c:pt idx="902">
                  <c:v>41.636307000000002</c:v>
                </c:pt>
                <c:pt idx="903">
                  <c:v>41.637222000000001</c:v>
                </c:pt>
                <c:pt idx="904">
                  <c:v>41.640065</c:v>
                </c:pt>
                <c:pt idx="905">
                  <c:v>41.657753</c:v>
                </c:pt>
                <c:pt idx="906">
                  <c:v>41.663752000000024</c:v>
                </c:pt>
                <c:pt idx="907">
                  <c:v>41.668671000000003</c:v>
                </c:pt>
                <c:pt idx="908">
                  <c:v>41.680943000000006</c:v>
                </c:pt>
                <c:pt idx="909">
                  <c:v>41.717893999999994</c:v>
                </c:pt>
                <c:pt idx="910">
                  <c:v>41.745478000000013</c:v>
                </c:pt>
                <c:pt idx="911">
                  <c:v>41.775153000000024</c:v>
                </c:pt>
                <c:pt idx="912">
                  <c:v>41.856336999999996</c:v>
                </c:pt>
                <c:pt idx="913">
                  <c:v>41.892857000000006</c:v>
                </c:pt>
                <c:pt idx="914">
                  <c:v>41.896584000000004</c:v>
                </c:pt>
                <c:pt idx="915">
                  <c:v>41.901996000000004</c:v>
                </c:pt>
                <c:pt idx="916">
                  <c:v>41.903226999999994</c:v>
                </c:pt>
                <c:pt idx="917">
                  <c:v>41.904174000000005</c:v>
                </c:pt>
                <c:pt idx="918">
                  <c:v>41.911296999999998</c:v>
                </c:pt>
                <c:pt idx="919">
                  <c:v>41.920508000000012</c:v>
                </c:pt>
                <c:pt idx="920">
                  <c:v>41.922627000000006</c:v>
                </c:pt>
                <c:pt idx="921">
                  <c:v>41.954926999999998</c:v>
                </c:pt>
                <c:pt idx="922">
                  <c:v>41.964822999999996</c:v>
                </c:pt>
                <c:pt idx="923">
                  <c:v>41.973365000000001</c:v>
                </c:pt>
                <c:pt idx="924">
                  <c:v>41.997423999999995</c:v>
                </c:pt>
                <c:pt idx="925">
                  <c:v>41.999245000000002</c:v>
                </c:pt>
                <c:pt idx="926">
                  <c:v>42.000968</c:v>
                </c:pt>
                <c:pt idx="927">
                  <c:v>42.017856999999999</c:v>
                </c:pt>
                <c:pt idx="928">
                  <c:v>42.020718000000024</c:v>
                </c:pt>
                <c:pt idx="929">
                  <c:v>42.022650000000013</c:v>
                </c:pt>
                <c:pt idx="930">
                  <c:v>42.036959000000003</c:v>
                </c:pt>
                <c:pt idx="931">
                  <c:v>42.040117000000002</c:v>
                </c:pt>
                <c:pt idx="932">
                  <c:v>42.040952000000011</c:v>
                </c:pt>
                <c:pt idx="933">
                  <c:v>42.043364000000004</c:v>
                </c:pt>
                <c:pt idx="934">
                  <c:v>42.044291999999999</c:v>
                </c:pt>
                <c:pt idx="935">
                  <c:v>42.054052999999996</c:v>
                </c:pt>
                <c:pt idx="936">
                  <c:v>42.062831000000003</c:v>
                </c:pt>
                <c:pt idx="937">
                  <c:v>42.065704000000011</c:v>
                </c:pt>
                <c:pt idx="938">
                  <c:v>42.066521000000002</c:v>
                </c:pt>
                <c:pt idx="939">
                  <c:v>42.069654</c:v>
                </c:pt>
                <c:pt idx="940">
                  <c:v>42.073883999999993</c:v>
                </c:pt>
                <c:pt idx="941">
                  <c:v>42.084376999999996</c:v>
                </c:pt>
                <c:pt idx="942">
                  <c:v>42.093332000000025</c:v>
                </c:pt>
                <c:pt idx="943">
                  <c:v>42.095173000000024</c:v>
                </c:pt>
                <c:pt idx="944">
                  <c:v>42.099137000000013</c:v>
                </c:pt>
                <c:pt idx="945">
                  <c:v>42.114563999999994</c:v>
                </c:pt>
                <c:pt idx="946">
                  <c:v>42.119690999999996</c:v>
                </c:pt>
                <c:pt idx="947">
                  <c:v>42.122723000000022</c:v>
                </c:pt>
                <c:pt idx="948">
                  <c:v>42.124891000000005</c:v>
                </c:pt>
                <c:pt idx="949">
                  <c:v>42.130753000000013</c:v>
                </c:pt>
                <c:pt idx="950">
                  <c:v>42.139041000000006</c:v>
                </c:pt>
                <c:pt idx="951">
                  <c:v>42.139863999999996</c:v>
                </c:pt>
                <c:pt idx="952">
                  <c:v>42.142632000000013</c:v>
                </c:pt>
                <c:pt idx="953">
                  <c:v>42.144996000000006</c:v>
                </c:pt>
                <c:pt idx="954">
                  <c:v>42.151049999999998</c:v>
                </c:pt>
                <c:pt idx="955">
                  <c:v>42.161115000000024</c:v>
                </c:pt>
                <c:pt idx="956">
                  <c:v>42.168653000000013</c:v>
                </c:pt>
                <c:pt idx="957">
                  <c:v>42.170152000000023</c:v>
                </c:pt>
                <c:pt idx="958">
                  <c:v>42.174453</c:v>
                </c:pt>
                <c:pt idx="959">
                  <c:v>42.175195000000024</c:v>
                </c:pt>
                <c:pt idx="960">
                  <c:v>42.176843999999996</c:v>
                </c:pt>
                <c:pt idx="961">
                  <c:v>42.179082000000001</c:v>
                </c:pt>
                <c:pt idx="962">
                  <c:v>42.180367000000004</c:v>
                </c:pt>
                <c:pt idx="963">
                  <c:v>42.181632</c:v>
                </c:pt>
                <c:pt idx="964">
                  <c:v>42.182709000000003</c:v>
                </c:pt>
                <c:pt idx="965">
                  <c:v>42.184270999999995</c:v>
                </c:pt>
                <c:pt idx="966">
                  <c:v>42.187211000000005</c:v>
                </c:pt>
                <c:pt idx="967">
                  <c:v>42.188663000000005</c:v>
                </c:pt>
                <c:pt idx="968">
                  <c:v>42.197326000000011</c:v>
                </c:pt>
                <c:pt idx="969">
                  <c:v>42.198884</c:v>
                </c:pt>
                <c:pt idx="970">
                  <c:v>42.205101000000013</c:v>
                </c:pt>
                <c:pt idx="971">
                  <c:v>42.208252000000023</c:v>
                </c:pt>
                <c:pt idx="972">
                  <c:v>42.218965000000011</c:v>
                </c:pt>
                <c:pt idx="973">
                  <c:v>42.225677000000012</c:v>
                </c:pt>
                <c:pt idx="974">
                  <c:v>42.232830000000021</c:v>
                </c:pt>
                <c:pt idx="975">
                  <c:v>42.234459000000001</c:v>
                </c:pt>
                <c:pt idx="976">
                  <c:v>42.236854000000001</c:v>
                </c:pt>
                <c:pt idx="977">
                  <c:v>42.238044000000002</c:v>
                </c:pt>
                <c:pt idx="978">
                  <c:v>42.244418000000003</c:v>
                </c:pt>
                <c:pt idx="979">
                  <c:v>42.246042000000003</c:v>
                </c:pt>
                <c:pt idx="980">
                  <c:v>42.252063</c:v>
                </c:pt>
                <c:pt idx="981">
                  <c:v>42.263450000000013</c:v>
                </c:pt>
                <c:pt idx="982">
                  <c:v>42.264913000000021</c:v>
                </c:pt>
                <c:pt idx="983">
                  <c:v>42.283105000000013</c:v>
                </c:pt>
                <c:pt idx="984">
                  <c:v>42.303726999999995</c:v>
                </c:pt>
                <c:pt idx="985">
                  <c:v>42.306244999999997</c:v>
                </c:pt>
                <c:pt idx="986">
                  <c:v>42.311299999999996</c:v>
                </c:pt>
                <c:pt idx="987">
                  <c:v>42.351585999999998</c:v>
                </c:pt>
                <c:pt idx="988">
                  <c:v>42.370093000000004</c:v>
                </c:pt>
                <c:pt idx="989">
                  <c:v>42.400963999999995</c:v>
                </c:pt>
                <c:pt idx="990">
                  <c:v>42.402122000000013</c:v>
                </c:pt>
                <c:pt idx="991">
                  <c:v>42.404008999999995</c:v>
                </c:pt>
                <c:pt idx="992">
                  <c:v>42.442810000000001</c:v>
                </c:pt>
                <c:pt idx="993">
                  <c:v>42.445392000000012</c:v>
                </c:pt>
                <c:pt idx="994">
                  <c:v>42.448589000000005</c:v>
                </c:pt>
                <c:pt idx="995">
                  <c:v>42.458020999999995</c:v>
                </c:pt>
                <c:pt idx="996">
                  <c:v>42.459248999999993</c:v>
                </c:pt>
                <c:pt idx="997">
                  <c:v>42.463515000000022</c:v>
                </c:pt>
                <c:pt idx="998">
                  <c:v>42.466237</c:v>
                </c:pt>
                <c:pt idx="999">
                  <c:v>42.484410999999994</c:v>
                </c:pt>
                <c:pt idx="1000">
                  <c:v>42.487485999999997</c:v>
                </c:pt>
                <c:pt idx="1001">
                  <c:v>42.499026000000001</c:v>
                </c:pt>
                <c:pt idx="1002">
                  <c:v>42.499823000000006</c:v>
                </c:pt>
                <c:pt idx="1003">
                  <c:v>42.527211000000001</c:v>
                </c:pt>
                <c:pt idx="1004">
                  <c:v>42.533242000000001</c:v>
                </c:pt>
                <c:pt idx="1005">
                  <c:v>42.547143999999996</c:v>
                </c:pt>
                <c:pt idx="1006">
                  <c:v>42.575686999999995</c:v>
                </c:pt>
                <c:pt idx="1007">
                  <c:v>42.583679999999994</c:v>
                </c:pt>
                <c:pt idx="1008">
                  <c:v>42.591078000000003</c:v>
                </c:pt>
                <c:pt idx="1009">
                  <c:v>42.604035000000003</c:v>
                </c:pt>
                <c:pt idx="1010">
                  <c:v>42.604838000000001</c:v>
                </c:pt>
                <c:pt idx="1011">
                  <c:v>42.606269000000005</c:v>
                </c:pt>
                <c:pt idx="1012">
                  <c:v>42.611041999999998</c:v>
                </c:pt>
                <c:pt idx="1013">
                  <c:v>42.719437000000006</c:v>
                </c:pt>
                <c:pt idx="1014">
                  <c:v>42.738904000000012</c:v>
                </c:pt>
                <c:pt idx="1015">
                  <c:v>42.744810000000001</c:v>
                </c:pt>
                <c:pt idx="1016">
                  <c:v>42.754533000000002</c:v>
                </c:pt>
                <c:pt idx="1017">
                  <c:v>42.770419000000011</c:v>
                </c:pt>
                <c:pt idx="1018">
                  <c:v>42.787123000000001</c:v>
                </c:pt>
                <c:pt idx="1019">
                  <c:v>42.841957999999998</c:v>
                </c:pt>
                <c:pt idx="1020">
                  <c:v>42.867618</c:v>
                </c:pt>
                <c:pt idx="1021">
                  <c:v>42.871700999999995</c:v>
                </c:pt>
                <c:pt idx="1022">
                  <c:v>42.884415999999995</c:v>
                </c:pt>
                <c:pt idx="1023">
                  <c:v>42.889745999999995</c:v>
                </c:pt>
                <c:pt idx="1024">
                  <c:v>42.914265999999998</c:v>
                </c:pt>
                <c:pt idx="1025">
                  <c:v>42.918098000000001</c:v>
                </c:pt>
                <c:pt idx="1026">
                  <c:v>42.920831</c:v>
                </c:pt>
                <c:pt idx="1027">
                  <c:v>42.946087999999996</c:v>
                </c:pt>
                <c:pt idx="1028">
                  <c:v>42.948618000000003</c:v>
                </c:pt>
                <c:pt idx="1029">
                  <c:v>42.968784000000007</c:v>
                </c:pt>
                <c:pt idx="1030">
                  <c:v>42.970907000000004</c:v>
                </c:pt>
                <c:pt idx="1031">
                  <c:v>42.974695999999994</c:v>
                </c:pt>
                <c:pt idx="1032">
                  <c:v>43.062525000000022</c:v>
                </c:pt>
                <c:pt idx="1033">
                  <c:v>43.082882999999995</c:v>
                </c:pt>
                <c:pt idx="1034">
                  <c:v>43.085045000000001</c:v>
                </c:pt>
                <c:pt idx="1035">
                  <c:v>43.087308</c:v>
                </c:pt>
                <c:pt idx="1036">
                  <c:v>43.088591000000001</c:v>
                </c:pt>
                <c:pt idx="1037">
                  <c:v>43.091467999999999</c:v>
                </c:pt>
                <c:pt idx="1038">
                  <c:v>43.113780999999996</c:v>
                </c:pt>
                <c:pt idx="1039">
                  <c:v>43.134152000000022</c:v>
                </c:pt>
                <c:pt idx="1040">
                  <c:v>43.189339000000011</c:v>
                </c:pt>
                <c:pt idx="1041">
                  <c:v>43.191265000000001</c:v>
                </c:pt>
                <c:pt idx="1042">
                  <c:v>43.211868999999993</c:v>
                </c:pt>
                <c:pt idx="1043">
                  <c:v>43.212679000000001</c:v>
                </c:pt>
                <c:pt idx="1044">
                  <c:v>43.222728000000025</c:v>
                </c:pt>
                <c:pt idx="1045">
                  <c:v>43.246966</c:v>
                </c:pt>
                <c:pt idx="1046">
                  <c:v>43.251346000000005</c:v>
                </c:pt>
                <c:pt idx="1047">
                  <c:v>43.254757000000005</c:v>
                </c:pt>
                <c:pt idx="1048">
                  <c:v>43.258559000000012</c:v>
                </c:pt>
                <c:pt idx="1049">
                  <c:v>43.260142000000023</c:v>
                </c:pt>
                <c:pt idx="1050">
                  <c:v>43.285244000000006</c:v>
                </c:pt>
                <c:pt idx="1051">
                  <c:v>43.296712000000042</c:v>
                </c:pt>
                <c:pt idx="1052">
                  <c:v>43.298758000000042</c:v>
                </c:pt>
                <c:pt idx="1053">
                  <c:v>43.300353000000001</c:v>
                </c:pt>
                <c:pt idx="1054">
                  <c:v>43.303153000000002</c:v>
                </c:pt>
                <c:pt idx="1055">
                  <c:v>43.311666999999971</c:v>
                </c:pt>
                <c:pt idx="1056">
                  <c:v>43.315338000000011</c:v>
                </c:pt>
                <c:pt idx="1057">
                  <c:v>43.339667999999996</c:v>
                </c:pt>
                <c:pt idx="1058">
                  <c:v>43.350667999999978</c:v>
                </c:pt>
                <c:pt idx="1059">
                  <c:v>43.355426999999999</c:v>
                </c:pt>
                <c:pt idx="1060">
                  <c:v>43.356295999999993</c:v>
                </c:pt>
                <c:pt idx="1061">
                  <c:v>43.357719999999993</c:v>
                </c:pt>
                <c:pt idx="1062">
                  <c:v>43.361773000000007</c:v>
                </c:pt>
                <c:pt idx="1063">
                  <c:v>43.364667999999995</c:v>
                </c:pt>
                <c:pt idx="1064">
                  <c:v>43.368703000000011</c:v>
                </c:pt>
                <c:pt idx="1065">
                  <c:v>43.369757</c:v>
                </c:pt>
                <c:pt idx="1066">
                  <c:v>43.374487999999978</c:v>
                </c:pt>
                <c:pt idx="1067">
                  <c:v>43.375647999999998</c:v>
                </c:pt>
                <c:pt idx="1068">
                  <c:v>43.385911</c:v>
                </c:pt>
                <c:pt idx="1069">
                  <c:v>43.389828999999999</c:v>
                </c:pt>
                <c:pt idx="1070">
                  <c:v>43.397729000000005</c:v>
                </c:pt>
                <c:pt idx="1071">
                  <c:v>43.401679999999999</c:v>
                </c:pt>
                <c:pt idx="1072">
                  <c:v>43.411512000000002</c:v>
                </c:pt>
                <c:pt idx="1073">
                  <c:v>43.415253</c:v>
                </c:pt>
                <c:pt idx="1074">
                  <c:v>43.417689999999979</c:v>
                </c:pt>
                <c:pt idx="1075">
                  <c:v>43.425314000000022</c:v>
                </c:pt>
                <c:pt idx="1076">
                  <c:v>43.430856000000006</c:v>
                </c:pt>
                <c:pt idx="1077">
                  <c:v>43.434224999999998</c:v>
                </c:pt>
                <c:pt idx="1078">
                  <c:v>43.458336000000003</c:v>
                </c:pt>
                <c:pt idx="1079">
                  <c:v>43.484641999999994</c:v>
                </c:pt>
                <c:pt idx="1080">
                  <c:v>43.487016000000004</c:v>
                </c:pt>
                <c:pt idx="1081">
                  <c:v>43.493148000000012</c:v>
                </c:pt>
                <c:pt idx="1082">
                  <c:v>43.517259999999993</c:v>
                </c:pt>
                <c:pt idx="1083">
                  <c:v>43.529862000000001</c:v>
                </c:pt>
                <c:pt idx="1084">
                  <c:v>43.531143</c:v>
                </c:pt>
                <c:pt idx="1085">
                  <c:v>43.541178000000002</c:v>
                </c:pt>
                <c:pt idx="1086">
                  <c:v>43.598156000000024</c:v>
                </c:pt>
                <c:pt idx="1087">
                  <c:v>43.605929000000003</c:v>
                </c:pt>
                <c:pt idx="1088">
                  <c:v>43.616240999999995</c:v>
                </c:pt>
                <c:pt idx="1089">
                  <c:v>43.617127000000004</c:v>
                </c:pt>
                <c:pt idx="1090">
                  <c:v>43.624544</c:v>
                </c:pt>
                <c:pt idx="1091">
                  <c:v>43.636477000000006</c:v>
                </c:pt>
                <c:pt idx="1092">
                  <c:v>43.638724000000003</c:v>
                </c:pt>
                <c:pt idx="1093">
                  <c:v>43.645227000000006</c:v>
                </c:pt>
                <c:pt idx="1094">
                  <c:v>43.649858000000002</c:v>
                </c:pt>
                <c:pt idx="1095">
                  <c:v>43.683023000000006</c:v>
                </c:pt>
                <c:pt idx="1096">
                  <c:v>43.699690000000011</c:v>
                </c:pt>
                <c:pt idx="1097">
                  <c:v>43.713861999999999</c:v>
                </c:pt>
                <c:pt idx="1098">
                  <c:v>43.720804000000001</c:v>
                </c:pt>
                <c:pt idx="1099">
                  <c:v>43.744280999999994</c:v>
                </c:pt>
                <c:pt idx="1100">
                  <c:v>43.759586000000006</c:v>
                </c:pt>
                <c:pt idx="1101">
                  <c:v>43.761779000000011</c:v>
                </c:pt>
                <c:pt idx="1102">
                  <c:v>43.775531000000022</c:v>
                </c:pt>
                <c:pt idx="1103">
                  <c:v>43.784512000000021</c:v>
                </c:pt>
                <c:pt idx="1104">
                  <c:v>43.793445000000013</c:v>
                </c:pt>
                <c:pt idx="1105">
                  <c:v>43.818289999999998</c:v>
                </c:pt>
                <c:pt idx="1106">
                  <c:v>43.820753000000003</c:v>
                </c:pt>
                <c:pt idx="1107">
                  <c:v>43.841546999999998</c:v>
                </c:pt>
                <c:pt idx="1108">
                  <c:v>43.866575000000012</c:v>
                </c:pt>
                <c:pt idx="1109">
                  <c:v>43.867396000000006</c:v>
                </c:pt>
                <c:pt idx="1110">
                  <c:v>43.869599000000001</c:v>
                </c:pt>
                <c:pt idx="1111">
                  <c:v>43.912746000000006</c:v>
                </c:pt>
                <c:pt idx="1112">
                  <c:v>43.918921000000005</c:v>
                </c:pt>
                <c:pt idx="1113">
                  <c:v>43.933987999999999</c:v>
                </c:pt>
                <c:pt idx="1114">
                  <c:v>43.968962000000012</c:v>
                </c:pt>
                <c:pt idx="1115">
                  <c:v>44.038353000000022</c:v>
                </c:pt>
                <c:pt idx="1116">
                  <c:v>44.161895000000001</c:v>
                </c:pt>
                <c:pt idx="1117">
                  <c:v>44.181911000000007</c:v>
                </c:pt>
                <c:pt idx="1118">
                  <c:v>44.214296999999995</c:v>
                </c:pt>
                <c:pt idx="1119">
                  <c:v>44.260997000000003</c:v>
                </c:pt>
                <c:pt idx="1120">
                  <c:v>44.264423000000001</c:v>
                </c:pt>
                <c:pt idx="1121">
                  <c:v>44.266731000000021</c:v>
                </c:pt>
                <c:pt idx="1122">
                  <c:v>44.276158000000024</c:v>
                </c:pt>
                <c:pt idx="1123">
                  <c:v>44.334677999999997</c:v>
                </c:pt>
                <c:pt idx="1124">
                  <c:v>44.336400000000005</c:v>
                </c:pt>
                <c:pt idx="1125">
                  <c:v>44.376753000000001</c:v>
                </c:pt>
                <c:pt idx="1126">
                  <c:v>44.890654000000005</c:v>
                </c:pt>
                <c:pt idx="1127">
                  <c:v>44.965126000000012</c:v>
                </c:pt>
                <c:pt idx="1128">
                  <c:v>44.973304000000006</c:v>
                </c:pt>
                <c:pt idx="1129">
                  <c:v>44.987182999999995</c:v>
                </c:pt>
                <c:pt idx="1130">
                  <c:v>45.013641999999997</c:v>
                </c:pt>
                <c:pt idx="1131">
                  <c:v>45.015087999999999</c:v>
                </c:pt>
                <c:pt idx="1132">
                  <c:v>45.016687999999995</c:v>
                </c:pt>
                <c:pt idx="1133">
                  <c:v>45.017459999999993</c:v>
                </c:pt>
                <c:pt idx="1134">
                  <c:v>45.024564000000005</c:v>
                </c:pt>
                <c:pt idx="1135">
                  <c:v>45.026085000000002</c:v>
                </c:pt>
                <c:pt idx="1136">
                  <c:v>45.078638000000012</c:v>
                </c:pt>
                <c:pt idx="1137">
                  <c:v>45.170327</c:v>
                </c:pt>
                <c:pt idx="1138">
                  <c:v>45.238399000000022</c:v>
                </c:pt>
                <c:pt idx="1139">
                  <c:v>45.242813000000012</c:v>
                </c:pt>
                <c:pt idx="1140">
                  <c:v>45.283908000000011</c:v>
                </c:pt>
                <c:pt idx="1141">
                  <c:v>45.302347000000005</c:v>
                </c:pt>
                <c:pt idx="1142">
                  <c:v>45.305739000000003</c:v>
                </c:pt>
                <c:pt idx="1143">
                  <c:v>45.311031999999997</c:v>
                </c:pt>
                <c:pt idx="1144">
                  <c:v>45.312051000000004</c:v>
                </c:pt>
                <c:pt idx="1145">
                  <c:v>45.335932000000021</c:v>
                </c:pt>
                <c:pt idx="1146">
                  <c:v>45.343122000000001</c:v>
                </c:pt>
                <c:pt idx="1147">
                  <c:v>45.369206000000005</c:v>
                </c:pt>
                <c:pt idx="1148">
                  <c:v>45.378105000000012</c:v>
                </c:pt>
                <c:pt idx="1149">
                  <c:v>45.410646999999997</c:v>
                </c:pt>
                <c:pt idx="1150">
                  <c:v>45.413784999999997</c:v>
                </c:pt>
                <c:pt idx="1151">
                  <c:v>45.416118000000012</c:v>
                </c:pt>
                <c:pt idx="1152">
                  <c:v>45.419208999999995</c:v>
                </c:pt>
                <c:pt idx="1153">
                  <c:v>45.421645999999996</c:v>
                </c:pt>
                <c:pt idx="1154">
                  <c:v>45.426770000000012</c:v>
                </c:pt>
                <c:pt idx="1155">
                  <c:v>45.428928000000013</c:v>
                </c:pt>
                <c:pt idx="1156">
                  <c:v>45.434345</c:v>
                </c:pt>
                <c:pt idx="1157">
                  <c:v>45.479123000000001</c:v>
                </c:pt>
                <c:pt idx="1158">
                  <c:v>45.489093999999994</c:v>
                </c:pt>
                <c:pt idx="1159">
                  <c:v>45.598557000000021</c:v>
                </c:pt>
                <c:pt idx="1160">
                  <c:v>45.603386</c:v>
                </c:pt>
                <c:pt idx="1161">
                  <c:v>45.605923000000011</c:v>
                </c:pt>
                <c:pt idx="1162">
                  <c:v>45.613010000000003</c:v>
                </c:pt>
                <c:pt idx="1163">
                  <c:v>45.755177000000003</c:v>
                </c:pt>
                <c:pt idx="1164">
                  <c:v>45.766109000000021</c:v>
                </c:pt>
                <c:pt idx="1165">
                  <c:v>45.774192000000021</c:v>
                </c:pt>
                <c:pt idx="1166">
                  <c:v>45.783045000000001</c:v>
                </c:pt>
                <c:pt idx="1167">
                  <c:v>45.815773</c:v>
                </c:pt>
                <c:pt idx="1168">
                  <c:v>45.855848999999999</c:v>
                </c:pt>
                <c:pt idx="1169">
                  <c:v>45.913326000000005</c:v>
                </c:pt>
                <c:pt idx="1170">
                  <c:v>46.029075000000013</c:v>
                </c:pt>
                <c:pt idx="1171">
                  <c:v>46.0441</c:v>
                </c:pt>
                <c:pt idx="1172">
                  <c:v>46.082968000000001</c:v>
                </c:pt>
                <c:pt idx="1173">
                  <c:v>46.088997000000006</c:v>
                </c:pt>
                <c:pt idx="1174">
                  <c:v>46.125401000000011</c:v>
                </c:pt>
                <c:pt idx="1175">
                  <c:v>46.126832000000022</c:v>
                </c:pt>
                <c:pt idx="1176">
                  <c:v>46.130387000000006</c:v>
                </c:pt>
                <c:pt idx="1177">
                  <c:v>46.147984999999998</c:v>
                </c:pt>
                <c:pt idx="1178">
                  <c:v>46.237130000000022</c:v>
                </c:pt>
                <c:pt idx="1179">
                  <c:v>46.290891000000002</c:v>
                </c:pt>
                <c:pt idx="1180">
                  <c:v>46.302747000000004</c:v>
                </c:pt>
                <c:pt idx="1181">
                  <c:v>46.316098999999994</c:v>
                </c:pt>
                <c:pt idx="1182">
                  <c:v>46.319233000000004</c:v>
                </c:pt>
                <c:pt idx="1183">
                  <c:v>46.321443999999993</c:v>
                </c:pt>
                <c:pt idx="1184">
                  <c:v>46.376701000000004</c:v>
                </c:pt>
                <c:pt idx="1185">
                  <c:v>46.383816999999993</c:v>
                </c:pt>
                <c:pt idx="1186">
                  <c:v>46.402313000000028</c:v>
                </c:pt>
                <c:pt idx="1187">
                  <c:v>46.405114000000012</c:v>
                </c:pt>
                <c:pt idx="1188">
                  <c:v>46.406262999999996</c:v>
                </c:pt>
                <c:pt idx="1189">
                  <c:v>46.424782</c:v>
                </c:pt>
                <c:pt idx="1190">
                  <c:v>46.431739</c:v>
                </c:pt>
                <c:pt idx="1191">
                  <c:v>46.442680999999993</c:v>
                </c:pt>
                <c:pt idx="1192">
                  <c:v>46.464389000000004</c:v>
                </c:pt>
                <c:pt idx="1193">
                  <c:v>46.490684999999999</c:v>
                </c:pt>
                <c:pt idx="1194">
                  <c:v>46.515602000000001</c:v>
                </c:pt>
                <c:pt idx="1195">
                  <c:v>46.575741000000001</c:v>
                </c:pt>
                <c:pt idx="1196">
                  <c:v>46.584239999999994</c:v>
                </c:pt>
                <c:pt idx="1197">
                  <c:v>46.593076000000003</c:v>
                </c:pt>
                <c:pt idx="1198">
                  <c:v>46.629298000000013</c:v>
                </c:pt>
                <c:pt idx="1199">
                  <c:v>46.643207000000004</c:v>
                </c:pt>
                <c:pt idx="1200">
                  <c:v>46.678422000000012</c:v>
                </c:pt>
                <c:pt idx="1201">
                  <c:v>46.713153000000013</c:v>
                </c:pt>
                <c:pt idx="1202">
                  <c:v>46.796078000000023</c:v>
                </c:pt>
                <c:pt idx="1203">
                  <c:v>46.800613000000006</c:v>
                </c:pt>
                <c:pt idx="1204">
                  <c:v>46.808396000000002</c:v>
                </c:pt>
                <c:pt idx="1205">
                  <c:v>46.836658</c:v>
                </c:pt>
                <c:pt idx="1206">
                  <c:v>46.837631999999999</c:v>
                </c:pt>
                <c:pt idx="1207">
                  <c:v>46.838876000000006</c:v>
                </c:pt>
                <c:pt idx="1208">
                  <c:v>46.854774999999997</c:v>
                </c:pt>
                <c:pt idx="1209">
                  <c:v>46.861922</c:v>
                </c:pt>
                <c:pt idx="1210">
                  <c:v>46.863839000000006</c:v>
                </c:pt>
                <c:pt idx="1211">
                  <c:v>46.874569999999999</c:v>
                </c:pt>
                <c:pt idx="1212">
                  <c:v>46.891279999999995</c:v>
                </c:pt>
                <c:pt idx="1213">
                  <c:v>46.903607999999998</c:v>
                </c:pt>
                <c:pt idx="1214">
                  <c:v>46.904827999999995</c:v>
                </c:pt>
                <c:pt idx="1215">
                  <c:v>46.905875000000002</c:v>
                </c:pt>
                <c:pt idx="1216">
                  <c:v>46.916466999999997</c:v>
                </c:pt>
                <c:pt idx="1217">
                  <c:v>46.930574</c:v>
                </c:pt>
                <c:pt idx="1218">
                  <c:v>46.944595</c:v>
                </c:pt>
                <c:pt idx="1219">
                  <c:v>46.997362000000003</c:v>
                </c:pt>
                <c:pt idx="1220">
                  <c:v>47.001546999999995</c:v>
                </c:pt>
                <c:pt idx="1221">
                  <c:v>47.006196000000003</c:v>
                </c:pt>
                <c:pt idx="1222">
                  <c:v>47.020703000000012</c:v>
                </c:pt>
                <c:pt idx="1223">
                  <c:v>47.025377000000013</c:v>
                </c:pt>
                <c:pt idx="1224">
                  <c:v>47.026346000000011</c:v>
                </c:pt>
                <c:pt idx="1225">
                  <c:v>47.030739000000011</c:v>
                </c:pt>
                <c:pt idx="1226">
                  <c:v>47.032613000000012</c:v>
                </c:pt>
                <c:pt idx="1227">
                  <c:v>47.064712000000021</c:v>
                </c:pt>
                <c:pt idx="1228">
                  <c:v>47.079696000000006</c:v>
                </c:pt>
                <c:pt idx="1229">
                  <c:v>47.083824999999997</c:v>
                </c:pt>
                <c:pt idx="1230">
                  <c:v>47.088796000000002</c:v>
                </c:pt>
                <c:pt idx="1231">
                  <c:v>47.097313000000021</c:v>
                </c:pt>
                <c:pt idx="1232">
                  <c:v>47.112910000000021</c:v>
                </c:pt>
                <c:pt idx="1233">
                  <c:v>47.116193000000003</c:v>
                </c:pt>
                <c:pt idx="1234">
                  <c:v>47.130592000000021</c:v>
                </c:pt>
                <c:pt idx="1235">
                  <c:v>47.259302000000012</c:v>
                </c:pt>
                <c:pt idx="1236">
                  <c:v>47.332269000000004</c:v>
                </c:pt>
                <c:pt idx="1237">
                  <c:v>47.333732000000012</c:v>
                </c:pt>
                <c:pt idx="1238">
                  <c:v>47.337933</c:v>
                </c:pt>
                <c:pt idx="1239">
                  <c:v>47.347566999999998</c:v>
                </c:pt>
                <c:pt idx="1240">
                  <c:v>47.376923000000005</c:v>
                </c:pt>
                <c:pt idx="1241">
                  <c:v>47.388342000000002</c:v>
                </c:pt>
                <c:pt idx="1242">
                  <c:v>47.466734000000002</c:v>
                </c:pt>
                <c:pt idx="1243">
                  <c:v>47.596895000000011</c:v>
                </c:pt>
                <c:pt idx="1244">
                  <c:v>47.79857300000004</c:v>
                </c:pt>
                <c:pt idx="1245">
                  <c:v>47.851315</c:v>
                </c:pt>
                <c:pt idx="1246">
                  <c:v>47.903152000000013</c:v>
                </c:pt>
                <c:pt idx="1247">
                  <c:v>47.905245000000001</c:v>
                </c:pt>
                <c:pt idx="1248">
                  <c:v>47.914012</c:v>
                </c:pt>
                <c:pt idx="1249">
                  <c:v>48.055287999999997</c:v>
                </c:pt>
                <c:pt idx="1250">
                  <c:v>48.102842000000003</c:v>
                </c:pt>
                <c:pt idx="1251">
                  <c:v>48.155313000000021</c:v>
                </c:pt>
                <c:pt idx="1252">
                  <c:v>48.162901000000012</c:v>
                </c:pt>
                <c:pt idx="1253">
                  <c:v>48.259896000000005</c:v>
                </c:pt>
                <c:pt idx="1254">
                  <c:v>48.294234000000003</c:v>
                </c:pt>
                <c:pt idx="1255">
                  <c:v>48.300021999999998</c:v>
                </c:pt>
                <c:pt idx="1256">
                  <c:v>48.326480999999994</c:v>
                </c:pt>
                <c:pt idx="1257">
                  <c:v>48.331292999999995</c:v>
                </c:pt>
                <c:pt idx="1258">
                  <c:v>48.333879999999994</c:v>
                </c:pt>
                <c:pt idx="1259">
                  <c:v>48.337762999999995</c:v>
                </c:pt>
                <c:pt idx="1260">
                  <c:v>48.339816000000006</c:v>
                </c:pt>
                <c:pt idx="1261">
                  <c:v>48.391650999999996</c:v>
                </c:pt>
                <c:pt idx="1262">
                  <c:v>48.421715000000013</c:v>
                </c:pt>
                <c:pt idx="1263">
                  <c:v>48.445356000000011</c:v>
                </c:pt>
                <c:pt idx="1264">
                  <c:v>48.456447999999995</c:v>
                </c:pt>
                <c:pt idx="1265">
                  <c:v>48.460927000000005</c:v>
                </c:pt>
                <c:pt idx="1266">
                  <c:v>48.520011000000011</c:v>
                </c:pt>
                <c:pt idx="1267">
                  <c:v>48.608281000000005</c:v>
                </c:pt>
                <c:pt idx="1268">
                  <c:v>48.612289000000004</c:v>
                </c:pt>
                <c:pt idx="1269">
                  <c:v>48.618325000000013</c:v>
                </c:pt>
                <c:pt idx="1270">
                  <c:v>48.633197000000003</c:v>
                </c:pt>
                <c:pt idx="1271">
                  <c:v>48.640360000000001</c:v>
                </c:pt>
                <c:pt idx="1272">
                  <c:v>48.665322000000025</c:v>
                </c:pt>
                <c:pt idx="1273">
                  <c:v>48.680356000000003</c:v>
                </c:pt>
                <c:pt idx="1274">
                  <c:v>48.714805999999996</c:v>
                </c:pt>
                <c:pt idx="1275">
                  <c:v>48.754942</c:v>
                </c:pt>
                <c:pt idx="1276">
                  <c:v>48.764178000000022</c:v>
                </c:pt>
                <c:pt idx="1277">
                  <c:v>48.769366000000012</c:v>
                </c:pt>
                <c:pt idx="1278">
                  <c:v>48.785301000000011</c:v>
                </c:pt>
                <c:pt idx="1279">
                  <c:v>48.815552000000011</c:v>
                </c:pt>
                <c:pt idx="1280">
                  <c:v>48.858116000000003</c:v>
                </c:pt>
                <c:pt idx="1281">
                  <c:v>48.902738000000021</c:v>
                </c:pt>
                <c:pt idx="1282">
                  <c:v>48.908965000000002</c:v>
                </c:pt>
                <c:pt idx="1283">
                  <c:v>48.910022999999995</c:v>
                </c:pt>
                <c:pt idx="1284">
                  <c:v>48.910738000000002</c:v>
                </c:pt>
                <c:pt idx="1285">
                  <c:v>48.913586999999993</c:v>
                </c:pt>
                <c:pt idx="1286">
                  <c:v>48.936946000000006</c:v>
                </c:pt>
                <c:pt idx="1287">
                  <c:v>48.941345999999996</c:v>
                </c:pt>
                <c:pt idx="1288">
                  <c:v>48.949308000000002</c:v>
                </c:pt>
                <c:pt idx="1289">
                  <c:v>48.950236999999994</c:v>
                </c:pt>
                <c:pt idx="1290">
                  <c:v>48.982099000000005</c:v>
                </c:pt>
                <c:pt idx="1291">
                  <c:v>48.988906</c:v>
                </c:pt>
                <c:pt idx="1292">
                  <c:v>48.993672000000011</c:v>
                </c:pt>
                <c:pt idx="1293">
                  <c:v>49.010248999999995</c:v>
                </c:pt>
                <c:pt idx="1294">
                  <c:v>49.031628999999995</c:v>
                </c:pt>
                <c:pt idx="1295">
                  <c:v>49.035197000000011</c:v>
                </c:pt>
                <c:pt idx="1296">
                  <c:v>49.054774999999999</c:v>
                </c:pt>
                <c:pt idx="1297">
                  <c:v>49.057956000000004</c:v>
                </c:pt>
                <c:pt idx="1298">
                  <c:v>49.104726000000007</c:v>
                </c:pt>
                <c:pt idx="1299">
                  <c:v>49.117688999999999</c:v>
                </c:pt>
                <c:pt idx="1300">
                  <c:v>49.159729000000006</c:v>
                </c:pt>
                <c:pt idx="1301">
                  <c:v>49.211220999999995</c:v>
                </c:pt>
                <c:pt idx="1302">
                  <c:v>49.231270000000002</c:v>
                </c:pt>
                <c:pt idx="1303">
                  <c:v>49.241692</c:v>
                </c:pt>
                <c:pt idx="1304">
                  <c:v>49.250220000000006</c:v>
                </c:pt>
                <c:pt idx="1305">
                  <c:v>49.283401000000005</c:v>
                </c:pt>
                <c:pt idx="1306">
                  <c:v>49.338539000000011</c:v>
                </c:pt>
                <c:pt idx="1307">
                  <c:v>49.446583999999994</c:v>
                </c:pt>
                <c:pt idx="1308">
                  <c:v>49.482969000000004</c:v>
                </c:pt>
                <c:pt idx="1309">
                  <c:v>49.527027000000004</c:v>
                </c:pt>
                <c:pt idx="1310">
                  <c:v>49.558865999999995</c:v>
                </c:pt>
                <c:pt idx="1311">
                  <c:v>49.559911</c:v>
                </c:pt>
                <c:pt idx="1312">
                  <c:v>49.575704000000002</c:v>
                </c:pt>
                <c:pt idx="1313">
                  <c:v>49.622081000000001</c:v>
                </c:pt>
                <c:pt idx="1314">
                  <c:v>49.635975000000023</c:v>
                </c:pt>
                <c:pt idx="1315">
                  <c:v>49.641964999999999</c:v>
                </c:pt>
                <c:pt idx="1316">
                  <c:v>49.714992000000002</c:v>
                </c:pt>
                <c:pt idx="1317">
                  <c:v>49.753952000000012</c:v>
                </c:pt>
                <c:pt idx="1318">
                  <c:v>49.775019000000022</c:v>
                </c:pt>
                <c:pt idx="1319">
                  <c:v>49.801842999999998</c:v>
                </c:pt>
                <c:pt idx="1320">
                  <c:v>49.803336000000002</c:v>
                </c:pt>
                <c:pt idx="1321">
                  <c:v>49.859821999999994</c:v>
                </c:pt>
                <c:pt idx="1322">
                  <c:v>49.889131000000006</c:v>
                </c:pt>
                <c:pt idx="1323">
                  <c:v>49.890326000000002</c:v>
                </c:pt>
                <c:pt idx="1324">
                  <c:v>49.901269999999997</c:v>
                </c:pt>
                <c:pt idx="1325">
                  <c:v>49.936075000000002</c:v>
                </c:pt>
                <c:pt idx="1326">
                  <c:v>49.967700000000001</c:v>
                </c:pt>
                <c:pt idx="1327">
                  <c:v>49.986219999999996</c:v>
                </c:pt>
              </c:numCache>
            </c:numRef>
          </c:xVal>
          <c:yVal>
            <c:numRef>
              <c:f>'Chr9'!$D$2:$D$1329</c:f>
              <c:numCache>
                <c:formatCode>General</c:formatCode>
                <c:ptCount val="1328"/>
                <c:pt idx="0">
                  <c:v>0</c:v>
                </c:pt>
                <c:pt idx="1">
                  <c:v>0</c:v>
                </c:pt>
                <c:pt idx="2">
                  <c:v>1.486</c:v>
                </c:pt>
                <c:pt idx="3">
                  <c:v>1.5920000000000001</c:v>
                </c:pt>
                <c:pt idx="4">
                  <c:v>2.12</c:v>
                </c:pt>
                <c:pt idx="5">
                  <c:v>2.0840000000000001</c:v>
                </c:pt>
                <c:pt idx="6">
                  <c:v>2.4569999999999985</c:v>
                </c:pt>
                <c:pt idx="7">
                  <c:v>3.0379999999999998</c:v>
                </c:pt>
                <c:pt idx="9">
                  <c:v>3.1</c:v>
                </c:pt>
                <c:pt idx="14">
                  <c:v>3.3739999999999997</c:v>
                </c:pt>
                <c:pt idx="15">
                  <c:v>3.5649999999999999</c:v>
                </c:pt>
                <c:pt idx="16">
                  <c:v>3.6949999999999998</c:v>
                </c:pt>
                <c:pt idx="17">
                  <c:v>4.0709999999999997</c:v>
                </c:pt>
                <c:pt idx="18">
                  <c:v>4.0709999999999997</c:v>
                </c:pt>
                <c:pt idx="19">
                  <c:v>4.7210000000000001</c:v>
                </c:pt>
                <c:pt idx="22">
                  <c:v>5.3209999999999971</c:v>
                </c:pt>
                <c:pt idx="23">
                  <c:v>5.5890000000000004</c:v>
                </c:pt>
                <c:pt idx="24">
                  <c:v>6.1749999999999972</c:v>
                </c:pt>
                <c:pt idx="25">
                  <c:v>6.3319999999999999</c:v>
                </c:pt>
                <c:pt idx="26">
                  <c:v>6.3319999999999999</c:v>
                </c:pt>
                <c:pt idx="27">
                  <c:v>6.5259999999999971</c:v>
                </c:pt>
                <c:pt idx="28">
                  <c:v>6.74</c:v>
                </c:pt>
                <c:pt idx="29">
                  <c:v>6.74</c:v>
                </c:pt>
                <c:pt idx="30">
                  <c:v>6.74</c:v>
                </c:pt>
                <c:pt idx="31">
                  <c:v>6.7809999999999997</c:v>
                </c:pt>
                <c:pt idx="32">
                  <c:v>7.6179999999999968</c:v>
                </c:pt>
                <c:pt idx="35">
                  <c:v>7.702</c:v>
                </c:pt>
                <c:pt idx="36">
                  <c:v>7.825999999999997</c:v>
                </c:pt>
                <c:pt idx="37">
                  <c:v>7.8619999999999974</c:v>
                </c:pt>
                <c:pt idx="38">
                  <c:v>7.9560000000000004</c:v>
                </c:pt>
                <c:pt idx="39">
                  <c:v>8.1489999999999991</c:v>
                </c:pt>
                <c:pt idx="40">
                  <c:v>8.3680000000000003</c:v>
                </c:pt>
                <c:pt idx="41">
                  <c:v>8.3680000000000003</c:v>
                </c:pt>
                <c:pt idx="42">
                  <c:v>8.427999999999999</c:v>
                </c:pt>
                <c:pt idx="43">
                  <c:v>8.8590000000000053</c:v>
                </c:pt>
                <c:pt idx="44">
                  <c:v>9.9130000000000003</c:v>
                </c:pt>
                <c:pt idx="45">
                  <c:v>10.059000000000005</c:v>
                </c:pt>
                <c:pt idx="46">
                  <c:v>10.059000000000005</c:v>
                </c:pt>
                <c:pt idx="47">
                  <c:v>10.407</c:v>
                </c:pt>
                <c:pt idx="48">
                  <c:v>11.673</c:v>
                </c:pt>
                <c:pt idx="49">
                  <c:v>11.673</c:v>
                </c:pt>
                <c:pt idx="50">
                  <c:v>11.673</c:v>
                </c:pt>
                <c:pt idx="51">
                  <c:v>11.673</c:v>
                </c:pt>
                <c:pt idx="52">
                  <c:v>11.797000000000001</c:v>
                </c:pt>
                <c:pt idx="53">
                  <c:v>11.823</c:v>
                </c:pt>
                <c:pt idx="54">
                  <c:v>11.797000000000001</c:v>
                </c:pt>
                <c:pt idx="55">
                  <c:v>11.958</c:v>
                </c:pt>
                <c:pt idx="56">
                  <c:v>11.958</c:v>
                </c:pt>
                <c:pt idx="57">
                  <c:v>11.958</c:v>
                </c:pt>
                <c:pt idx="58">
                  <c:v>12.285</c:v>
                </c:pt>
                <c:pt idx="59">
                  <c:v>12.285</c:v>
                </c:pt>
                <c:pt idx="60">
                  <c:v>12.285</c:v>
                </c:pt>
                <c:pt idx="61">
                  <c:v>12.335000000000004</c:v>
                </c:pt>
                <c:pt idx="62">
                  <c:v>12.733000000000001</c:v>
                </c:pt>
                <c:pt idx="63">
                  <c:v>14.861000000000002</c:v>
                </c:pt>
                <c:pt idx="64">
                  <c:v>14.861000000000002</c:v>
                </c:pt>
                <c:pt idx="65">
                  <c:v>14.861000000000002</c:v>
                </c:pt>
                <c:pt idx="66">
                  <c:v>15.051</c:v>
                </c:pt>
                <c:pt idx="67">
                  <c:v>15.093</c:v>
                </c:pt>
                <c:pt idx="68">
                  <c:v>15.136000000000001</c:v>
                </c:pt>
                <c:pt idx="69">
                  <c:v>15.409000000000002</c:v>
                </c:pt>
                <c:pt idx="70">
                  <c:v>15.409000000000002</c:v>
                </c:pt>
                <c:pt idx="71">
                  <c:v>15.409000000000002</c:v>
                </c:pt>
                <c:pt idx="72">
                  <c:v>15.445</c:v>
                </c:pt>
                <c:pt idx="73">
                  <c:v>15.502000000000002</c:v>
                </c:pt>
                <c:pt idx="74">
                  <c:v>15.483000000000002</c:v>
                </c:pt>
                <c:pt idx="75">
                  <c:v>15.483000000000002</c:v>
                </c:pt>
                <c:pt idx="76">
                  <c:v>16.591999999999999</c:v>
                </c:pt>
                <c:pt idx="77">
                  <c:v>16.71</c:v>
                </c:pt>
                <c:pt idx="78">
                  <c:v>16.71</c:v>
                </c:pt>
                <c:pt idx="79">
                  <c:v>16.71</c:v>
                </c:pt>
                <c:pt idx="80">
                  <c:v>18.08799999999999</c:v>
                </c:pt>
                <c:pt idx="81">
                  <c:v>18.08799999999999</c:v>
                </c:pt>
                <c:pt idx="82">
                  <c:v>18.08799999999999</c:v>
                </c:pt>
                <c:pt idx="83">
                  <c:v>18.08799999999999</c:v>
                </c:pt>
                <c:pt idx="84">
                  <c:v>20.402999999999984</c:v>
                </c:pt>
                <c:pt idx="85">
                  <c:v>20.439</c:v>
                </c:pt>
                <c:pt idx="86">
                  <c:v>20.832000000000001</c:v>
                </c:pt>
                <c:pt idx="87">
                  <c:v>20.832000000000001</c:v>
                </c:pt>
                <c:pt idx="88">
                  <c:v>20.832000000000001</c:v>
                </c:pt>
                <c:pt idx="89">
                  <c:v>20.832000000000001</c:v>
                </c:pt>
                <c:pt idx="90">
                  <c:v>20.939</c:v>
                </c:pt>
                <c:pt idx="91">
                  <c:v>21.061999999999991</c:v>
                </c:pt>
                <c:pt idx="92">
                  <c:v>21.061999999999991</c:v>
                </c:pt>
                <c:pt idx="93">
                  <c:v>21.061999999999991</c:v>
                </c:pt>
                <c:pt idx="94">
                  <c:v>21.239000000000001</c:v>
                </c:pt>
                <c:pt idx="95">
                  <c:v>21.356999999999999</c:v>
                </c:pt>
                <c:pt idx="96">
                  <c:v>21.57</c:v>
                </c:pt>
                <c:pt idx="97">
                  <c:v>21.57</c:v>
                </c:pt>
                <c:pt idx="98">
                  <c:v>21.57</c:v>
                </c:pt>
                <c:pt idx="99">
                  <c:v>21.57</c:v>
                </c:pt>
                <c:pt idx="100">
                  <c:v>21.605</c:v>
                </c:pt>
                <c:pt idx="101">
                  <c:v>22.388999999999989</c:v>
                </c:pt>
                <c:pt idx="102">
                  <c:v>22.388999999999989</c:v>
                </c:pt>
                <c:pt idx="103">
                  <c:v>22.388999999999989</c:v>
                </c:pt>
                <c:pt idx="104">
                  <c:v>22.388999999999989</c:v>
                </c:pt>
                <c:pt idx="105">
                  <c:v>22.650000000000009</c:v>
                </c:pt>
                <c:pt idx="106">
                  <c:v>22.650000000000009</c:v>
                </c:pt>
                <c:pt idx="107">
                  <c:v>25.901</c:v>
                </c:pt>
                <c:pt idx="108">
                  <c:v>25.901</c:v>
                </c:pt>
                <c:pt idx="109">
                  <c:v>25.94799999999999</c:v>
                </c:pt>
                <c:pt idx="110">
                  <c:v>26.032</c:v>
                </c:pt>
                <c:pt idx="111">
                  <c:v>27.06</c:v>
                </c:pt>
                <c:pt idx="112">
                  <c:v>27.06</c:v>
                </c:pt>
                <c:pt idx="113">
                  <c:v>27.344999999999999</c:v>
                </c:pt>
                <c:pt idx="114">
                  <c:v>27.550999999999988</c:v>
                </c:pt>
                <c:pt idx="115">
                  <c:v>28.137000000000011</c:v>
                </c:pt>
                <c:pt idx="116">
                  <c:v>28.224</c:v>
                </c:pt>
                <c:pt idx="117">
                  <c:v>28.274999999999999</c:v>
                </c:pt>
                <c:pt idx="118">
                  <c:v>28.606000000000005</c:v>
                </c:pt>
                <c:pt idx="119">
                  <c:v>29.042000000000002</c:v>
                </c:pt>
                <c:pt idx="120">
                  <c:v>29.344000000000001</c:v>
                </c:pt>
                <c:pt idx="122">
                  <c:v>29.533000000000001</c:v>
                </c:pt>
                <c:pt idx="123">
                  <c:v>29.533000000000001</c:v>
                </c:pt>
                <c:pt idx="124">
                  <c:v>29.806000000000001</c:v>
                </c:pt>
                <c:pt idx="125">
                  <c:v>29.908999999999985</c:v>
                </c:pt>
                <c:pt idx="126">
                  <c:v>29.908999999999985</c:v>
                </c:pt>
                <c:pt idx="127">
                  <c:v>30.338000000000001</c:v>
                </c:pt>
                <c:pt idx="128">
                  <c:v>30.442999999999984</c:v>
                </c:pt>
                <c:pt idx="129">
                  <c:v>30.442999999999984</c:v>
                </c:pt>
                <c:pt idx="130">
                  <c:v>30.632000000000001</c:v>
                </c:pt>
                <c:pt idx="131">
                  <c:v>30.632000000000001</c:v>
                </c:pt>
                <c:pt idx="133">
                  <c:v>31.614000000000011</c:v>
                </c:pt>
                <c:pt idx="134">
                  <c:v>31.614000000000011</c:v>
                </c:pt>
                <c:pt idx="135">
                  <c:v>31.614000000000011</c:v>
                </c:pt>
                <c:pt idx="136">
                  <c:v>31.614000000000011</c:v>
                </c:pt>
                <c:pt idx="137">
                  <c:v>31.614000000000011</c:v>
                </c:pt>
                <c:pt idx="139">
                  <c:v>31.614000000000011</c:v>
                </c:pt>
                <c:pt idx="140">
                  <c:v>31.753</c:v>
                </c:pt>
                <c:pt idx="141">
                  <c:v>31.795000000000002</c:v>
                </c:pt>
                <c:pt idx="142">
                  <c:v>31.814000000000011</c:v>
                </c:pt>
                <c:pt idx="144">
                  <c:v>32.422000000000011</c:v>
                </c:pt>
                <c:pt idx="146">
                  <c:v>32.57</c:v>
                </c:pt>
                <c:pt idx="148">
                  <c:v>32.864000000000004</c:v>
                </c:pt>
                <c:pt idx="149">
                  <c:v>32.913999999999994</c:v>
                </c:pt>
                <c:pt idx="151">
                  <c:v>32.946999999999996</c:v>
                </c:pt>
                <c:pt idx="152">
                  <c:v>33.083999999999996</c:v>
                </c:pt>
                <c:pt idx="153">
                  <c:v>33.201000000000001</c:v>
                </c:pt>
                <c:pt idx="154">
                  <c:v>33.457999999999998</c:v>
                </c:pt>
                <c:pt idx="155">
                  <c:v>33.457999999999998</c:v>
                </c:pt>
                <c:pt idx="158">
                  <c:v>35.618000000000002</c:v>
                </c:pt>
                <c:pt idx="159">
                  <c:v>35.618000000000002</c:v>
                </c:pt>
                <c:pt idx="160">
                  <c:v>35.653999999999996</c:v>
                </c:pt>
                <c:pt idx="161">
                  <c:v>35.711000000000006</c:v>
                </c:pt>
                <c:pt idx="164">
                  <c:v>36.041000000000004</c:v>
                </c:pt>
                <c:pt idx="166">
                  <c:v>36.041000000000004</c:v>
                </c:pt>
                <c:pt idx="168">
                  <c:v>36.041000000000004</c:v>
                </c:pt>
                <c:pt idx="171">
                  <c:v>36.041000000000004</c:v>
                </c:pt>
                <c:pt idx="173">
                  <c:v>36.086000000000006</c:v>
                </c:pt>
                <c:pt idx="174">
                  <c:v>36.157000000000004</c:v>
                </c:pt>
                <c:pt idx="175">
                  <c:v>36.157000000000004</c:v>
                </c:pt>
                <c:pt idx="177">
                  <c:v>37.042000000000002</c:v>
                </c:pt>
                <c:pt idx="178">
                  <c:v>37.148000000000003</c:v>
                </c:pt>
                <c:pt idx="179">
                  <c:v>37.17</c:v>
                </c:pt>
                <c:pt idx="180">
                  <c:v>37.17</c:v>
                </c:pt>
                <c:pt idx="181">
                  <c:v>37.207000000000001</c:v>
                </c:pt>
                <c:pt idx="183">
                  <c:v>37.207000000000001</c:v>
                </c:pt>
                <c:pt idx="184">
                  <c:v>37.207000000000001</c:v>
                </c:pt>
                <c:pt idx="185">
                  <c:v>37.207000000000001</c:v>
                </c:pt>
                <c:pt idx="186">
                  <c:v>37.102000000000011</c:v>
                </c:pt>
                <c:pt idx="187">
                  <c:v>37.349000000000004</c:v>
                </c:pt>
                <c:pt idx="188">
                  <c:v>37.383999999999993</c:v>
                </c:pt>
                <c:pt idx="189">
                  <c:v>37.429000000000002</c:v>
                </c:pt>
                <c:pt idx="190">
                  <c:v>37.501000000000005</c:v>
                </c:pt>
                <c:pt idx="192">
                  <c:v>37.605000000000011</c:v>
                </c:pt>
                <c:pt idx="193">
                  <c:v>37.605000000000011</c:v>
                </c:pt>
                <c:pt idx="199">
                  <c:v>38.101000000000006</c:v>
                </c:pt>
                <c:pt idx="201">
                  <c:v>38.505000000000003</c:v>
                </c:pt>
                <c:pt idx="202">
                  <c:v>38.714000000000006</c:v>
                </c:pt>
                <c:pt idx="203">
                  <c:v>38.765000000000022</c:v>
                </c:pt>
                <c:pt idx="204">
                  <c:v>38.843000000000004</c:v>
                </c:pt>
                <c:pt idx="205">
                  <c:v>38.903000000000006</c:v>
                </c:pt>
                <c:pt idx="206">
                  <c:v>38.903000000000006</c:v>
                </c:pt>
                <c:pt idx="207">
                  <c:v>38.903000000000006</c:v>
                </c:pt>
                <c:pt idx="210">
                  <c:v>39.016000000000005</c:v>
                </c:pt>
                <c:pt idx="211">
                  <c:v>40.32</c:v>
                </c:pt>
                <c:pt idx="212">
                  <c:v>40.32</c:v>
                </c:pt>
                <c:pt idx="213">
                  <c:v>40.526000000000003</c:v>
                </c:pt>
                <c:pt idx="214">
                  <c:v>40.786000000000001</c:v>
                </c:pt>
                <c:pt idx="216">
                  <c:v>40.939</c:v>
                </c:pt>
                <c:pt idx="219">
                  <c:v>40.939</c:v>
                </c:pt>
                <c:pt idx="226">
                  <c:v>41.184000000000005</c:v>
                </c:pt>
                <c:pt idx="227">
                  <c:v>41.184000000000005</c:v>
                </c:pt>
                <c:pt idx="231">
                  <c:v>41.538000000000011</c:v>
                </c:pt>
                <c:pt idx="233">
                  <c:v>42.207000000000001</c:v>
                </c:pt>
                <c:pt idx="237">
                  <c:v>42.555</c:v>
                </c:pt>
                <c:pt idx="238">
                  <c:v>42.528000000000013</c:v>
                </c:pt>
                <c:pt idx="239">
                  <c:v>42.555</c:v>
                </c:pt>
                <c:pt idx="240">
                  <c:v>42.555</c:v>
                </c:pt>
                <c:pt idx="241">
                  <c:v>42.353999999999999</c:v>
                </c:pt>
                <c:pt idx="242">
                  <c:v>42.588000000000001</c:v>
                </c:pt>
                <c:pt idx="244">
                  <c:v>42.89</c:v>
                </c:pt>
                <c:pt idx="245">
                  <c:v>42.89</c:v>
                </c:pt>
                <c:pt idx="247">
                  <c:v>42.89</c:v>
                </c:pt>
                <c:pt idx="248">
                  <c:v>42.89</c:v>
                </c:pt>
                <c:pt idx="249">
                  <c:v>42.89</c:v>
                </c:pt>
                <c:pt idx="251">
                  <c:v>42.89</c:v>
                </c:pt>
                <c:pt idx="252">
                  <c:v>42.89</c:v>
                </c:pt>
                <c:pt idx="253">
                  <c:v>42.89</c:v>
                </c:pt>
                <c:pt idx="255">
                  <c:v>43.394000000000005</c:v>
                </c:pt>
                <c:pt idx="256">
                  <c:v>43.446000000000005</c:v>
                </c:pt>
                <c:pt idx="257">
                  <c:v>43.496000000000002</c:v>
                </c:pt>
                <c:pt idx="260">
                  <c:v>43.668000000000013</c:v>
                </c:pt>
                <c:pt idx="262">
                  <c:v>43.907000000000004</c:v>
                </c:pt>
                <c:pt idx="263">
                  <c:v>43.956999999999994</c:v>
                </c:pt>
                <c:pt idx="264">
                  <c:v>43.956999999999994</c:v>
                </c:pt>
                <c:pt idx="265">
                  <c:v>43.956999999999994</c:v>
                </c:pt>
                <c:pt idx="266">
                  <c:v>43.956999999999994</c:v>
                </c:pt>
                <c:pt idx="267">
                  <c:v>43.995000000000012</c:v>
                </c:pt>
                <c:pt idx="269">
                  <c:v>44.251000000000005</c:v>
                </c:pt>
                <c:pt idx="270">
                  <c:v>44.340999999999994</c:v>
                </c:pt>
                <c:pt idx="271">
                  <c:v>44.653999999999996</c:v>
                </c:pt>
                <c:pt idx="272">
                  <c:v>44.653999999999996</c:v>
                </c:pt>
                <c:pt idx="273">
                  <c:v>44.721000000000011</c:v>
                </c:pt>
                <c:pt idx="274">
                  <c:v>44.908000000000001</c:v>
                </c:pt>
                <c:pt idx="275">
                  <c:v>45.016000000000005</c:v>
                </c:pt>
                <c:pt idx="281">
                  <c:v>45.477000000000004</c:v>
                </c:pt>
                <c:pt idx="282">
                  <c:v>45.583999999999996</c:v>
                </c:pt>
                <c:pt idx="283">
                  <c:v>45.641000000000005</c:v>
                </c:pt>
                <c:pt idx="284">
                  <c:v>45.641000000000005</c:v>
                </c:pt>
                <c:pt idx="289">
                  <c:v>46.873999999999995</c:v>
                </c:pt>
                <c:pt idx="292">
                  <c:v>46.873999999999995</c:v>
                </c:pt>
                <c:pt idx="293">
                  <c:v>47.7</c:v>
                </c:pt>
                <c:pt idx="294">
                  <c:v>47.952999999999996</c:v>
                </c:pt>
                <c:pt idx="296">
                  <c:v>47.997</c:v>
                </c:pt>
                <c:pt idx="297">
                  <c:v>47.997</c:v>
                </c:pt>
                <c:pt idx="300">
                  <c:v>48.192000000000021</c:v>
                </c:pt>
                <c:pt idx="301">
                  <c:v>48.242000000000012</c:v>
                </c:pt>
                <c:pt idx="310">
                  <c:v>48.929000000000002</c:v>
                </c:pt>
                <c:pt idx="314">
                  <c:v>49.849000000000004</c:v>
                </c:pt>
                <c:pt idx="317">
                  <c:v>50.449000000000005</c:v>
                </c:pt>
                <c:pt idx="319">
                  <c:v>50.544000000000004</c:v>
                </c:pt>
                <c:pt idx="320">
                  <c:v>50.544000000000004</c:v>
                </c:pt>
                <c:pt idx="321">
                  <c:v>50.583000000000006</c:v>
                </c:pt>
                <c:pt idx="322">
                  <c:v>50.63</c:v>
                </c:pt>
                <c:pt idx="325">
                  <c:v>50.669000000000011</c:v>
                </c:pt>
                <c:pt idx="327">
                  <c:v>50.669000000000011</c:v>
                </c:pt>
                <c:pt idx="328">
                  <c:v>50.669000000000011</c:v>
                </c:pt>
                <c:pt idx="330">
                  <c:v>50.669000000000011</c:v>
                </c:pt>
                <c:pt idx="331">
                  <c:v>50.813999999999993</c:v>
                </c:pt>
                <c:pt idx="332">
                  <c:v>50.983999999999995</c:v>
                </c:pt>
                <c:pt idx="333">
                  <c:v>51.241</c:v>
                </c:pt>
                <c:pt idx="334">
                  <c:v>51.241</c:v>
                </c:pt>
                <c:pt idx="335">
                  <c:v>51.407000000000004</c:v>
                </c:pt>
                <c:pt idx="336">
                  <c:v>51.672000000000011</c:v>
                </c:pt>
                <c:pt idx="337">
                  <c:v>51.672000000000011</c:v>
                </c:pt>
                <c:pt idx="338">
                  <c:v>51.712000000000003</c:v>
                </c:pt>
                <c:pt idx="341">
                  <c:v>51.832000000000001</c:v>
                </c:pt>
                <c:pt idx="342">
                  <c:v>51.832000000000001</c:v>
                </c:pt>
                <c:pt idx="343">
                  <c:v>51.832000000000001</c:v>
                </c:pt>
                <c:pt idx="345">
                  <c:v>51.832000000000001</c:v>
                </c:pt>
                <c:pt idx="348">
                  <c:v>51.832000000000001</c:v>
                </c:pt>
                <c:pt idx="349">
                  <c:v>51.832000000000001</c:v>
                </c:pt>
                <c:pt idx="351">
                  <c:v>51.832000000000001</c:v>
                </c:pt>
                <c:pt idx="353">
                  <c:v>51.774000000000001</c:v>
                </c:pt>
                <c:pt idx="354">
                  <c:v>51.832000000000001</c:v>
                </c:pt>
                <c:pt idx="356">
                  <c:v>51.832000000000001</c:v>
                </c:pt>
                <c:pt idx="357">
                  <c:v>51.9</c:v>
                </c:pt>
                <c:pt idx="359">
                  <c:v>51.948</c:v>
                </c:pt>
                <c:pt idx="360">
                  <c:v>51.948</c:v>
                </c:pt>
                <c:pt idx="361">
                  <c:v>52.077000000000005</c:v>
                </c:pt>
                <c:pt idx="362">
                  <c:v>52.188000000000002</c:v>
                </c:pt>
                <c:pt idx="364">
                  <c:v>52.188000000000002</c:v>
                </c:pt>
                <c:pt idx="365">
                  <c:v>52.188000000000002</c:v>
                </c:pt>
                <c:pt idx="366">
                  <c:v>52.188000000000002</c:v>
                </c:pt>
                <c:pt idx="367">
                  <c:v>52.188000000000002</c:v>
                </c:pt>
                <c:pt idx="370">
                  <c:v>52.188000000000002</c:v>
                </c:pt>
                <c:pt idx="371">
                  <c:v>52.188000000000002</c:v>
                </c:pt>
                <c:pt idx="374">
                  <c:v>52.188000000000002</c:v>
                </c:pt>
                <c:pt idx="376">
                  <c:v>52.228000000000023</c:v>
                </c:pt>
                <c:pt idx="378">
                  <c:v>52.228000000000023</c:v>
                </c:pt>
                <c:pt idx="379">
                  <c:v>52.228000000000023</c:v>
                </c:pt>
                <c:pt idx="384">
                  <c:v>52.265000000000022</c:v>
                </c:pt>
                <c:pt idx="388">
                  <c:v>53.008000000000003</c:v>
                </c:pt>
                <c:pt idx="389">
                  <c:v>53.008000000000003</c:v>
                </c:pt>
                <c:pt idx="390">
                  <c:v>53.579000000000001</c:v>
                </c:pt>
                <c:pt idx="391">
                  <c:v>54.379000000000005</c:v>
                </c:pt>
                <c:pt idx="392">
                  <c:v>55.06</c:v>
                </c:pt>
                <c:pt idx="394">
                  <c:v>55.606000000000002</c:v>
                </c:pt>
                <c:pt idx="400">
                  <c:v>56.131</c:v>
                </c:pt>
                <c:pt idx="401">
                  <c:v>56.131</c:v>
                </c:pt>
                <c:pt idx="402">
                  <c:v>56.309999999999995</c:v>
                </c:pt>
                <c:pt idx="403">
                  <c:v>56.365000000000002</c:v>
                </c:pt>
                <c:pt idx="406">
                  <c:v>56.212000000000003</c:v>
                </c:pt>
                <c:pt idx="407">
                  <c:v>56.365000000000002</c:v>
                </c:pt>
                <c:pt idx="410">
                  <c:v>56.609000000000002</c:v>
                </c:pt>
                <c:pt idx="411">
                  <c:v>56.609000000000002</c:v>
                </c:pt>
                <c:pt idx="413">
                  <c:v>56.648000000000003</c:v>
                </c:pt>
                <c:pt idx="414">
                  <c:v>56.648000000000003</c:v>
                </c:pt>
                <c:pt idx="415">
                  <c:v>56.648000000000003</c:v>
                </c:pt>
                <c:pt idx="416">
                  <c:v>56.648000000000003</c:v>
                </c:pt>
                <c:pt idx="419">
                  <c:v>56.648000000000003</c:v>
                </c:pt>
                <c:pt idx="420">
                  <c:v>56.648000000000003</c:v>
                </c:pt>
                <c:pt idx="421">
                  <c:v>56.691000000000003</c:v>
                </c:pt>
                <c:pt idx="422">
                  <c:v>56.771000000000001</c:v>
                </c:pt>
                <c:pt idx="423">
                  <c:v>56.950999999999993</c:v>
                </c:pt>
                <c:pt idx="425">
                  <c:v>56.993000000000002</c:v>
                </c:pt>
                <c:pt idx="427">
                  <c:v>57.118000000000002</c:v>
                </c:pt>
                <c:pt idx="430">
                  <c:v>57.161000000000001</c:v>
                </c:pt>
                <c:pt idx="434">
                  <c:v>57.161000000000001</c:v>
                </c:pt>
                <c:pt idx="437">
                  <c:v>57.161000000000001</c:v>
                </c:pt>
                <c:pt idx="438">
                  <c:v>57.161000000000001</c:v>
                </c:pt>
                <c:pt idx="439">
                  <c:v>57.213000000000001</c:v>
                </c:pt>
                <c:pt idx="440">
                  <c:v>57.333999999999996</c:v>
                </c:pt>
                <c:pt idx="443">
                  <c:v>57.458999999999996</c:v>
                </c:pt>
                <c:pt idx="449">
                  <c:v>57.652000000000001</c:v>
                </c:pt>
                <c:pt idx="450">
                  <c:v>57.762000000000022</c:v>
                </c:pt>
                <c:pt idx="451">
                  <c:v>57.762000000000022</c:v>
                </c:pt>
                <c:pt idx="452">
                  <c:v>57.762000000000022</c:v>
                </c:pt>
                <c:pt idx="453">
                  <c:v>57.846999999999994</c:v>
                </c:pt>
                <c:pt idx="456">
                  <c:v>57.893000000000001</c:v>
                </c:pt>
                <c:pt idx="457">
                  <c:v>57.893000000000001</c:v>
                </c:pt>
                <c:pt idx="458">
                  <c:v>57.893000000000001</c:v>
                </c:pt>
                <c:pt idx="459">
                  <c:v>57.893000000000001</c:v>
                </c:pt>
                <c:pt idx="463">
                  <c:v>57.893000000000001</c:v>
                </c:pt>
                <c:pt idx="464">
                  <c:v>57.893000000000001</c:v>
                </c:pt>
                <c:pt idx="468">
                  <c:v>58.007000000000005</c:v>
                </c:pt>
                <c:pt idx="469">
                  <c:v>58.007000000000005</c:v>
                </c:pt>
                <c:pt idx="470">
                  <c:v>58.007000000000005</c:v>
                </c:pt>
                <c:pt idx="472">
                  <c:v>58.062000000000012</c:v>
                </c:pt>
                <c:pt idx="473">
                  <c:v>58.062000000000012</c:v>
                </c:pt>
                <c:pt idx="474">
                  <c:v>58.128000000000021</c:v>
                </c:pt>
                <c:pt idx="475">
                  <c:v>58.128000000000021</c:v>
                </c:pt>
                <c:pt idx="476">
                  <c:v>58.128000000000021</c:v>
                </c:pt>
                <c:pt idx="477">
                  <c:v>58.128000000000021</c:v>
                </c:pt>
                <c:pt idx="478">
                  <c:v>58.128000000000021</c:v>
                </c:pt>
                <c:pt idx="479">
                  <c:v>58.128000000000021</c:v>
                </c:pt>
                <c:pt idx="480">
                  <c:v>58.128000000000021</c:v>
                </c:pt>
                <c:pt idx="481">
                  <c:v>58.141000000000005</c:v>
                </c:pt>
                <c:pt idx="482">
                  <c:v>58.128000000000021</c:v>
                </c:pt>
                <c:pt idx="483">
                  <c:v>58.128000000000021</c:v>
                </c:pt>
                <c:pt idx="484">
                  <c:v>58.128000000000021</c:v>
                </c:pt>
                <c:pt idx="485">
                  <c:v>58.128000000000021</c:v>
                </c:pt>
                <c:pt idx="486">
                  <c:v>58.128000000000021</c:v>
                </c:pt>
                <c:pt idx="490">
                  <c:v>58.128000000000021</c:v>
                </c:pt>
                <c:pt idx="491">
                  <c:v>58.128000000000021</c:v>
                </c:pt>
                <c:pt idx="492">
                  <c:v>58.128000000000021</c:v>
                </c:pt>
                <c:pt idx="494">
                  <c:v>58.128000000000021</c:v>
                </c:pt>
                <c:pt idx="495">
                  <c:v>58.201000000000001</c:v>
                </c:pt>
                <c:pt idx="497">
                  <c:v>58.128000000000021</c:v>
                </c:pt>
                <c:pt idx="499">
                  <c:v>58.128000000000021</c:v>
                </c:pt>
                <c:pt idx="502">
                  <c:v>58.092000000000013</c:v>
                </c:pt>
                <c:pt idx="503">
                  <c:v>58.128000000000021</c:v>
                </c:pt>
                <c:pt idx="504">
                  <c:v>58.128000000000021</c:v>
                </c:pt>
                <c:pt idx="505">
                  <c:v>58.128000000000021</c:v>
                </c:pt>
                <c:pt idx="507">
                  <c:v>58.128000000000021</c:v>
                </c:pt>
                <c:pt idx="513">
                  <c:v>58.128000000000021</c:v>
                </c:pt>
                <c:pt idx="514">
                  <c:v>58.128000000000021</c:v>
                </c:pt>
                <c:pt idx="517">
                  <c:v>58.128000000000021</c:v>
                </c:pt>
                <c:pt idx="519">
                  <c:v>58.128000000000021</c:v>
                </c:pt>
                <c:pt idx="520">
                  <c:v>58.128000000000021</c:v>
                </c:pt>
                <c:pt idx="523">
                  <c:v>58.118000000000002</c:v>
                </c:pt>
                <c:pt idx="524">
                  <c:v>58.128000000000021</c:v>
                </c:pt>
                <c:pt idx="525">
                  <c:v>58.128000000000021</c:v>
                </c:pt>
                <c:pt idx="526">
                  <c:v>58.128000000000021</c:v>
                </c:pt>
                <c:pt idx="528">
                  <c:v>58.128000000000021</c:v>
                </c:pt>
                <c:pt idx="534">
                  <c:v>58.168000000000013</c:v>
                </c:pt>
                <c:pt idx="535">
                  <c:v>58.168000000000013</c:v>
                </c:pt>
                <c:pt idx="536">
                  <c:v>58.168000000000013</c:v>
                </c:pt>
                <c:pt idx="538">
                  <c:v>58.303999999999995</c:v>
                </c:pt>
                <c:pt idx="541">
                  <c:v>58.303999999999995</c:v>
                </c:pt>
                <c:pt idx="545">
                  <c:v>58.303999999999995</c:v>
                </c:pt>
                <c:pt idx="547">
                  <c:v>58.303999999999995</c:v>
                </c:pt>
                <c:pt idx="548">
                  <c:v>58.303999999999995</c:v>
                </c:pt>
                <c:pt idx="549">
                  <c:v>58.303999999999995</c:v>
                </c:pt>
                <c:pt idx="550">
                  <c:v>58.363</c:v>
                </c:pt>
                <c:pt idx="560">
                  <c:v>58.919000000000004</c:v>
                </c:pt>
                <c:pt idx="561">
                  <c:v>58.919000000000004</c:v>
                </c:pt>
                <c:pt idx="562">
                  <c:v>58.955999999999996</c:v>
                </c:pt>
                <c:pt idx="563">
                  <c:v>58.973000000000006</c:v>
                </c:pt>
                <c:pt idx="564">
                  <c:v>58.919000000000004</c:v>
                </c:pt>
                <c:pt idx="565">
                  <c:v>58.861000000000004</c:v>
                </c:pt>
                <c:pt idx="566">
                  <c:v>58.919000000000004</c:v>
                </c:pt>
                <c:pt idx="567">
                  <c:v>58.919000000000004</c:v>
                </c:pt>
                <c:pt idx="568">
                  <c:v>58.919000000000004</c:v>
                </c:pt>
                <c:pt idx="569">
                  <c:v>58.919000000000004</c:v>
                </c:pt>
                <c:pt idx="570">
                  <c:v>58.919000000000004</c:v>
                </c:pt>
                <c:pt idx="571">
                  <c:v>58.919000000000004</c:v>
                </c:pt>
                <c:pt idx="572">
                  <c:v>58.919000000000004</c:v>
                </c:pt>
                <c:pt idx="573">
                  <c:v>58.919000000000004</c:v>
                </c:pt>
                <c:pt idx="574">
                  <c:v>58.919000000000004</c:v>
                </c:pt>
                <c:pt idx="575">
                  <c:v>58.919000000000004</c:v>
                </c:pt>
                <c:pt idx="576">
                  <c:v>59.11</c:v>
                </c:pt>
                <c:pt idx="580">
                  <c:v>59.181000000000004</c:v>
                </c:pt>
                <c:pt idx="582">
                  <c:v>59.181000000000004</c:v>
                </c:pt>
                <c:pt idx="583">
                  <c:v>59.358999999999995</c:v>
                </c:pt>
                <c:pt idx="585">
                  <c:v>59.266000000000012</c:v>
                </c:pt>
                <c:pt idx="586">
                  <c:v>59.292000000000023</c:v>
                </c:pt>
                <c:pt idx="591">
                  <c:v>59.59</c:v>
                </c:pt>
                <c:pt idx="592">
                  <c:v>59.59</c:v>
                </c:pt>
                <c:pt idx="593">
                  <c:v>59.59</c:v>
                </c:pt>
                <c:pt idx="594">
                  <c:v>59.59</c:v>
                </c:pt>
                <c:pt idx="595">
                  <c:v>59.59</c:v>
                </c:pt>
                <c:pt idx="596">
                  <c:v>59.61</c:v>
                </c:pt>
                <c:pt idx="597">
                  <c:v>59.59</c:v>
                </c:pt>
                <c:pt idx="598">
                  <c:v>59.59</c:v>
                </c:pt>
                <c:pt idx="599">
                  <c:v>59.59</c:v>
                </c:pt>
                <c:pt idx="600">
                  <c:v>59.59</c:v>
                </c:pt>
                <c:pt idx="601">
                  <c:v>59.59</c:v>
                </c:pt>
                <c:pt idx="603">
                  <c:v>59.59</c:v>
                </c:pt>
                <c:pt idx="604">
                  <c:v>59.59</c:v>
                </c:pt>
                <c:pt idx="605">
                  <c:v>59.59</c:v>
                </c:pt>
                <c:pt idx="606">
                  <c:v>59.59</c:v>
                </c:pt>
                <c:pt idx="607">
                  <c:v>59.649000000000001</c:v>
                </c:pt>
                <c:pt idx="608">
                  <c:v>59.649000000000001</c:v>
                </c:pt>
                <c:pt idx="609">
                  <c:v>59.692000000000021</c:v>
                </c:pt>
                <c:pt idx="610">
                  <c:v>59.776000000000003</c:v>
                </c:pt>
                <c:pt idx="611">
                  <c:v>59.818999999999996</c:v>
                </c:pt>
                <c:pt idx="612">
                  <c:v>60.095000000000013</c:v>
                </c:pt>
                <c:pt idx="613">
                  <c:v>60.173000000000002</c:v>
                </c:pt>
                <c:pt idx="614">
                  <c:v>60.226000000000013</c:v>
                </c:pt>
                <c:pt idx="615">
                  <c:v>60.259</c:v>
                </c:pt>
                <c:pt idx="616">
                  <c:v>60.259</c:v>
                </c:pt>
                <c:pt idx="617">
                  <c:v>60.369</c:v>
                </c:pt>
                <c:pt idx="618">
                  <c:v>60.369</c:v>
                </c:pt>
                <c:pt idx="619">
                  <c:v>60.369</c:v>
                </c:pt>
                <c:pt idx="620">
                  <c:v>60.369</c:v>
                </c:pt>
                <c:pt idx="621">
                  <c:v>60.369</c:v>
                </c:pt>
                <c:pt idx="622">
                  <c:v>60.369</c:v>
                </c:pt>
                <c:pt idx="623">
                  <c:v>60.655000000000001</c:v>
                </c:pt>
                <c:pt idx="624">
                  <c:v>60.369</c:v>
                </c:pt>
                <c:pt idx="625">
                  <c:v>60.369</c:v>
                </c:pt>
                <c:pt idx="626">
                  <c:v>60.405000000000001</c:v>
                </c:pt>
                <c:pt idx="627">
                  <c:v>60.405000000000001</c:v>
                </c:pt>
                <c:pt idx="628">
                  <c:v>60.405000000000001</c:v>
                </c:pt>
                <c:pt idx="629">
                  <c:v>60.405000000000001</c:v>
                </c:pt>
                <c:pt idx="630">
                  <c:v>60.405000000000001</c:v>
                </c:pt>
                <c:pt idx="631">
                  <c:v>60.405000000000001</c:v>
                </c:pt>
                <c:pt idx="632">
                  <c:v>60.405000000000001</c:v>
                </c:pt>
                <c:pt idx="633">
                  <c:v>60.405000000000001</c:v>
                </c:pt>
                <c:pt idx="634">
                  <c:v>60.405000000000001</c:v>
                </c:pt>
                <c:pt idx="635">
                  <c:v>60.405000000000001</c:v>
                </c:pt>
                <c:pt idx="636">
                  <c:v>60.543000000000006</c:v>
                </c:pt>
                <c:pt idx="637">
                  <c:v>60.586999999999996</c:v>
                </c:pt>
                <c:pt idx="638">
                  <c:v>60.586999999999996</c:v>
                </c:pt>
                <c:pt idx="639">
                  <c:v>60.767000000000003</c:v>
                </c:pt>
                <c:pt idx="640">
                  <c:v>60.767000000000003</c:v>
                </c:pt>
                <c:pt idx="641">
                  <c:v>60.767000000000003</c:v>
                </c:pt>
                <c:pt idx="642">
                  <c:v>60.767000000000003</c:v>
                </c:pt>
                <c:pt idx="643">
                  <c:v>60.767000000000003</c:v>
                </c:pt>
                <c:pt idx="645">
                  <c:v>60.787000000000006</c:v>
                </c:pt>
                <c:pt idx="646">
                  <c:v>60.787000000000006</c:v>
                </c:pt>
                <c:pt idx="647">
                  <c:v>60.787000000000006</c:v>
                </c:pt>
                <c:pt idx="648">
                  <c:v>60.787000000000006</c:v>
                </c:pt>
                <c:pt idx="649">
                  <c:v>60.787000000000006</c:v>
                </c:pt>
                <c:pt idx="650">
                  <c:v>60.965000000000003</c:v>
                </c:pt>
                <c:pt idx="651">
                  <c:v>60.829000000000001</c:v>
                </c:pt>
                <c:pt idx="652">
                  <c:v>60.880999999999993</c:v>
                </c:pt>
                <c:pt idx="653">
                  <c:v>60.897000000000006</c:v>
                </c:pt>
                <c:pt idx="654">
                  <c:v>61.083999999999996</c:v>
                </c:pt>
                <c:pt idx="655">
                  <c:v>61.083999999999996</c:v>
                </c:pt>
                <c:pt idx="656">
                  <c:v>61.499000000000002</c:v>
                </c:pt>
                <c:pt idx="657">
                  <c:v>61.597000000000001</c:v>
                </c:pt>
                <c:pt idx="658">
                  <c:v>61.597000000000001</c:v>
                </c:pt>
                <c:pt idx="659">
                  <c:v>61.597000000000001</c:v>
                </c:pt>
                <c:pt idx="660">
                  <c:v>61.879000000000005</c:v>
                </c:pt>
                <c:pt idx="661">
                  <c:v>62.033000000000001</c:v>
                </c:pt>
                <c:pt idx="662">
                  <c:v>62.033000000000001</c:v>
                </c:pt>
                <c:pt idx="664">
                  <c:v>62.802</c:v>
                </c:pt>
                <c:pt idx="665">
                  <c:v>63.047000000000004</c:v>
                </c:pt>
                <c:pt idx="666">
                  <c:v>63.272000000000013</c:v>
                </c:pt>
                <c:pt idx="667">
                  <c:v>63.365000000000002</c:v>
                </c:pt>
                <c:pt idx="668">
                  <c:v>63.365000000000002</c:v>
                </c:pt>
                <c:pt idx="669">
                  <c:v>63.437000000000005</c:v>
                </c:pt>
                <c:pt idx="671">
                  <c:v>63.483000000000004</c:v>
                </c:pt>
                <c:pt idx="672">
                  <c:v>63.483000000000004</c:v>
                </c:pt>
                <c:pt idx="673">
                  <c:v>63.516999999999996</c:v>
                </c:pt>
                <c:pt idx="674">
                  <c:v>63.796000000000028</c:v>
                </c:pt>
                <c:pt idx="677">
                  <c:v>63.926000000000002</c:v>
                </c:pt>
                <c:pt idx="679">
                  <c:v>63.966000000000001</c:v>
                </c:pt>
                <c:pt idx="683">
                  <c:v>64.063999999999993</c:v>
                </c:pt>
                <c:pt idx="684">
                  <c:v>64.063999999999993</c:v>
                </c:pt>
                <c:pt idx="686">
                  <c:v>64.10799999999999</c:v>
                </c:pt>
                <c:pt idx="689">
                  <c:v>64.403000000000006</c:v>
                </c:pt>
                <c:pt idx="690">
                  <c:v>64.403000000000006</c:v>
                </c:pt>
                <c:pt idx="691">
                  <c:v>64.403000000000006</c:v>
                </c:pt>
                <c:pt idx="692">
                  <c:v>64.403000000000006</c:v>
                </c:pt>
                <c:pt idx="694">
                  <c:v>64.738</c:v>
                </c:pt>
                <c:pt idx="695">
                  <c:v>64.738</c:v>
                </c:pt>
                <c:pt idx="696">
                  <c:v>64.738</c:v>
                </c:pt>
                <c:pt idx="698">
                  <c:v>65.804000000000002</c:v>
                </c:pt>
                <c:pt idx="701">
                  <c:v>67.092000000000013</c:v>
                </c:pt>
                <c:pt idx="703">
                  <c:v>67.378999999999962</c:v>
                </c:pt>
                <c:pt idx="711">
                  <c:v>67.818000000000012</c:v>
                </c:pt>
                <c:pt idx="715">
                  <c:v>69.664000000000001</c:v>
                </c:pt>
                <c:pt idx="716">
                  <c:v>69.722999999999999</c:v>
                </c:pt>
                <c:pt idx="717">
                  <c:v>70.381999999999991</c:v>
                </c:pt>
                <c:pt idx="718">
                  <c:v>70.796999999999997</c:v>
                </c:pt>
                <c:pt idx="719">
                  <c:v>70.884</c:v>
                </c:pt>
                <c:pt idx="720">
                  <c:v>71.073999999999998</c:v>
                </c:pt>
                <c:pt idx="721">
                  <c:v>71.305999999999983</c:v>
                </c:pt>
                <c:pt idx="722">
                  <c:v>71.964000000000027</c:v>
                </c:pt>
                <c:pt idx="723">
                  <c:v>72.221000000000004</c:v>
                </c:pt>
                <c:pt idx="724">
                  <c:v>72.268000000000001</c:v>
                </c:pt>
                <c:pt idx="725">
                  <c:v>72.415000000000006</c:v>
                </c:pt>
                <c:pt idx="726">
                  <c:v>72.563999999999993</c:v>
                </c:pt>
                <c:pt idx="727">
                  <c:v>72.644000000000005</c:v>
                </c:pt>
                <c:pt idx="728">
                  <c:v>72.644000000000005</c:v>
                </c:pt>
                <c:pt idx="730">
                  <c:v>72.768000000000001</c:v>
                </c:pt>
                <c:pt idx="732">
                  <c:v>72.85499999999999</c:v>
                </c:pt>
                <c:pt idx="733">
                  <c:v>72.85499999999999</c:v>
                </c:pt>
                <c:pt idx="734">
                  <c:v>72.924999999999997</c:v>
                </c:pt>
                <c:pt idx="735">
                  <c:v>72.924999999999997</c:v>
                </c:pt>
                <c:pt idx="736">
                  <c:v>73.244000000000042</c:v>
                </c:pt>
                <c:pt idx="737">
                  <c:v>73.290999999999997</c:v>
                </c:pt>
                <c:pt idx="738">
                  <c:v>73.290999999999997</c:v>
                </c:pt>
                <c:pt idx="739">
                  <c:v>73.48</c:v>
                </c:pt>
                <c:pt idx="740">
                  <c:v>73.48</c:v>
                </c:pt>
                <c:pt idx="741">
                  <c:v>73.48</c:v>
                </c:pt>
                <c:pt idx="742">
                  <c:v>73.48</c:v>
                </c:pt>
                <c:pt idx="743">
                  <c:v>73.48</c:v>
                </c:pt>
                <c:pt idx="744">
                  <c:v>73.48</c:v>
                </c:pt>
                <c:pt idx="745">
                  <c:v>73.703000000000003</c:v>
                </c:pt>
                <c:pt idx="746">
                  <c:v>73.739999999999995</c:v>
                </c:pt>
                <c:pt idx="747">
                  <c:v>73.739999999999995</c:v>
                </c:pt>
                <c:pt idx="748">
                  <c:v>73.739999999999995</c:v>
                </c:pt>
                <c:pt idx="753">
                  <c:v>75.013999999999996</c:v>
                </c:pt>
                <c:pt idx="755">
                  <c:v>75.522999999999982</c:v>
                </c:pt>
                <c:pt idx="756">
                  <c:v>75.625999999999962</c:v>
                </c:pt>
                <c:pt idx="759">
                  <c:v>75.85499999999999</c:v>
                </c:pt>
                <c:pt idx="760">
                  <c:v>75.85499999999999</c:v>
                </c:pt>
                <c:pt idx="761">
                  <c:v>75.85499999999999</c:v>
                </c:pt>
                <c:pt idx="763">
                  <c:v>75.85499999999999</c:v>
                </c:pt>
                <c:pt idx="765">
                  <c:v>76.462000000000003</c:v>
                </c:pt>
                <c:pt idx="766">
                  <c:v>76.462000000000003</c:v>
                </c:pt>
                <c:pt idx="767">
                  <c:v>76.462000000000003</c:v>
                </c:pt>
                <c:pt idx="768">
                  <c:v>76.462000000000003</c:v>
                </c:pt>
                <c:pt idx="770">
                  <c:v>76.680999999999983</c:v>
                </c:pt>
                <c:pt idx="771">
                  <c:v>77.218999999999994</c:v>
                </c:pt>
                <c:pt idx="772">
                  <c:v>77.456000000000003</c:v>
                </c:pt>
                <c:pt idx="774">
                  <c:v>77.812000000000012</c:v>
                </c:pt>
                <c:pt idx="778">
                  <c:v>78.348000000000013</c:v>
                </c:pt>
                <c:pt idx="779">
                  <c:v>78.348000000000013</c:v>
                </c:pt>
                <c:pt idx="780">
                  <c:v>78.348000000000013</c:v>
                </c:pt>
                <c:pt idx="782">
                  <c:v>78.914000000000044</c:v>
                </c:pt>
                <c:pt idx="783">
                  <c:v>79.021000000000001</c:v>
                </c:pt>
                <c:pt idx="784">
                  <c:v>79.113</c:v>
                </c:pt>
                <c:pt idx="791">
                  <c:v>79.611000000000004</c:v>
                </c:pt>
                <c:pt idx="792">
                  <c:v>79.596999999999994</c:v>
                </c:pt>
                <c:pt idx="793">
                  <c:v>79.569999999999993</c:v>
                </c:pt>
                <c:pt idx="794">
                  <c:v>79.611000000000004</c:v>
                </c:pt>
                <c:pt idx="796">
                  <c:v>79.611000000000004</c:v>
                </c:pt>
                <c:pt idx="797">
                  <c:v>79.611000000000004</c:v>
                </c:pt>
                <c:pt idx="801">
                  <c:v>79.643000000000001</c:v>
                </c:pt>
                <c:pt idx="802">
                  <c:v>79.643000000000001</c:v>
                </c:pt>
                <c:pt idx="803">
                  <c:v>79.715000000000003</c:v>
                </c:pt>
                <c:pt idx="805">
                  <c:v>79.816000000000003</c:v>
                </c:pt>
                <c:pt idx="806">
                  <c:v>79.964000000000027</c:v>
                </c:pt>
                <c:pt idx="809">
                  <c:v>80.048000000000002</c:v>
                </c:pt>
                <c:pt idx="812">
                  <c:v>80.319000000000003</c:v>
                </c:pt>
                <c:pt idx="813">
                  <c:v>80.414000000000044</c:v>
                </c:pt>
                <c:pt idx="816">
                  <c:v>80.458000000000013</c:v>
                </c:pt>
                <c:pt idx="817">
                  <c:v>80.458000000000013</c:v>
                </c:pt>
                <c:pt idx="818">
                  <c:v>80.506</c:v>
                </c:pt>
                <c:pt idx="819">
                  <c:v>80.506</c:v>
                </c:pt>
                <c:pt idx="820">
                  <c:v>80.506</c:v>
                </c:pt>
                <c:pt idx="823">
                  <c:v>80.692999999999998</c:v>
                </c:pt>
                <c:pt idx="824">
                  <c:v>79.670999999999978</c:v>
                </c:pt>
                <c:pt idx="825">
                  <c:v>80.735000000000014</c:v>
                </c:pt>
                <c:pt idx="827">
                  <c:v>80.778999999999982</c:v>
                </c:pt>
                <c:pt idx="828">
                  <c:v>80.915000000000006</c:v>
                </c:pt>
                <c:pt idx="829">
                  <c:v>81.150999999999982</c:v>
                </c:pt>
                <c:pt idx="830">
                  <c:v>81.191999999999993</c:v>
                </c:pt>
                <c:pt idx="832">
                  <c:v>81.241000000000042</c:v>
                </c:pt>
                <c:pt idx="833">
                  <c:v>81.241000000000042</c:v>
                </c:pt>
                <c:pt idx="836">
                  <c:v>81.53</c:v>
                </c:pt>
                <c:pt idx="837">
                  <c:v>81.624999999999986</c:v>
                </c:pt>
                <c:pt idx="840">
                  <c:v>81.702000000000012</c:v>
                </c:pt>
                <c:pt idx="842">
                  <c:v>81.702000000000012</c:v>
                </c:pt>
                <c:pt idx="843">
                  <c:v>81.702000000000012</c:v>
                </c:pt>
                <c:pt idx="844">
                  <c:v>81.747000000000043</c:v>
                </c:pt>
                <c:pt idx="845">
                  <c:v>81.961000000000027</c:v>
                </c:pt>
                <c:pt idx="846">
                  <c:v>82.076999999999998</c:v>
                </c:pt>
                <c:pt idx="847">
                  <c:v>82.36999999999999</c:v>
                </c:pt>
                <c:pt idx="848">
                  <c:v>82.36999999999999</c:v>
                </c:pt>
                <c:pt idx="849">
                  <c:v>82.554000000000002</c:v>
                </c:pt>
                <c:pt idx="850">
                  <c:v>82.606999999999999</c:v>
                </c:pt>
                <c:pt idx="851">
                  <c:v>82.584000000000003</c:v>
                </c:pt>
                <c:pt idx="852">
                  <c:v>82.606999999999999</c:v>
                </c:pt>
                <c:pt idx="853">
                  <c:v>82.705000000000013</c:v>
                </c:pt>
                <c:pt idx="854">
                  <c:v>84.14</c:v>
                </c:pt>
                <c:pt idx="855">
                  <c:v>84.14</c:v>
                </c:pt>
                <c:pt idx="856">
                  <c:v>84.14</c:v>
                </c:pt>
                <c:pt idx="857">
                  <c:v>84.376999999999981</c:v>
                </c:pt>
                <c:pt idx="862">
                  <c:v>85.063999999999993</c:v>
                </c:pt>
                <c:pt idx="863">
                  <c:v>85.117999999999995</c:v>
                </c:pt>
                <c:pt idx="864">
                  <c:v>85.251000000000005</c:v>
                </c:pt>
                <c:pt idx="865">
                  <c:v>85.251000000000005</c:v>
                </c:pt>
                <c:pt idx="866">
                  <c:v>85.251000000000005</c:v>
                </c:pt>
                <c:pt idx="867">
                  <c:v>85.412000000000006</c:v>
                </c:pt>
                <c:pt idx="868">
                  <c:v>86.117000000000004</c:v>
                </c:pt>
                <c:pt idx="869">
                  <c:v>86.272999999999982</c:v>
                </c:pt>
                <c:pt idx="870">
                  <c:v>86.272999999999982</c:v>
                </c:pt>
                <c:pt idx="871">
                  <c:v>86.462000000000003</c:v>
                </c:pt>
                <c:pt idx="873">
                  <c:v>86.462000000000003</c:v>
                </c:pt>
                <c:pt idx="874">
                  <c:v>86.475999999999999</c:v>
                </c:pt>
                <c:pt idx="875">
                  <c:v>86.61</c:v>
                </c:pt>
                <c:pt idx="877">
                  <c:v>86.61</c:v>
                </c:pt>
                <c:pt idx="878">
                  <c:v>86.61</c:v>
                </c:pt>
                <c:pt idx="879">
                  <c:v>86.61</c:v>
                </c:pt>
                <c:pt idx="880">
                  <c:v>86.61</c:v>
                </c:pt>
                <c:pt idx="881">
                  <c:v>86.61</c:v>
                </c:pt>
                <c:pt idx="882">
                  <c:v>86.827999999999989</c:v>
                </c:pt>
                <c:pt idx="883">
                  <c:v>86.882999999999981</c:v>
                </c:pt>
                <c:pt idx="884">
                  <c:v>87.256</c:v>
                </c:pt>
                <c:pt idx="885">
                  <c:v>87.256</c:v>
                </c:pt>
                <c:pt idx="886">
                  <c:v>87.626999999999981</c:v>
                </c:pt>
                <c:pt idx="889">
                  <c:v>87.626999999999981</c:v>
                </c:pt>
                <c:pt idx="890">
                  <c:v>87.626999999999981</c:v>
                </c:pt>
                <c:pt idx="891">
                  <c:v>88.049000000000007</c:v>
                </c:pt>
                <c:pt idx="892">
                  <c:v>88.111999999999995</c:v>
                </c:pt>
                <c:pt idx="894">
                  <c:v>88.11999999999999</c:v>
                </c:pt>
                <c:pt idx="895">
                  <c:v>88.410000000000025</c:v>
                </c:pt>
                <c:pt idx="897">
                  <c:v>88.626999999999981</c:v>
                </c:pt>
                <c:pt idx="898">
                  <c:v>88.626999999999981</c:v>
                </c:pt>
                <c:pt idx="899">
                  <c:v>88.626999999999981</c:v>
                </c:pt>
                <c:pt idx="900">
                  <c:v>88.626999999999981</c:v>
                </c:pt>
                <c:pt idx="904">
                  <c:v>88.626999999999981</c:v>
                </c:pt>
                <c:pt idx="908">
                  <c:v>89.078999999999979</c:v>
                </c:pt>
                <c:pt idx="910">
                  <c:v>89.206000000000003</c:v>
                </c:pt>
                <c:pt idx="911">
                  <c:v>89.51</c:v>
                </c:pt>
                <c:pt idx="912">
                  <c:v>90.25</c:v>
                </c:pt>
                <c:pt idx="913">
                  <c:v>90.43</c:v>
                </c:pt>
                <c:pt idx="917">
                  <c:v>90.929000000000002</c:v>
                </c:pt>
                <c:pt idx="918">
                  <c:v>91.065000000000012</c:v>
                </c:pt>
                <c:pt idx="919">
                  <c:v>91.065000000000012</c:v>
                </c:pt>
                <c:pt idx="921">
                  <c:v>91.28</c:v>
                </c:pt>
                <c:pt idx="922">
                  <c:v>91.387</c:v>
                </c:pt>
                <c:pt idx="923">
                  <c:v>91.387</c:v>
                </c:pt>
                <c:pt idx="924">
                  <c:v>91.492999999999995</c:v>
                </c:pt>
                <c:pt idx="925">
                  <c:v>91.587000000000003</c:v>
                </c:pt>
                <c:pt idx="926">
                  <c:v>91.587000000000003</c:v>
                </c:pt>
                <c:pt idx="927">
                  <c:v>91.64</c:v>
                </c:pt>
                <c:pt idx="928">
                  <c:v>91.747000000000043</c:v>
                </c:pt>
                <c:pt idx="931">
                  <c:v>91.81</c:v>
                </c:pt>
                <c:pt idx="932">
                  <c:v>91.81</c:v>
                </c:pt>
                <c:pt idx="933">
                  <c:v>91.81</c:v>
                </c:pt>
                <c:pt idx="936">
                  <c:v>91.81</c:v>
                </c:pt>
                <c:pt idx="937">
                  <c:v>91.86</c:v>
                </c:pt>
                <c:pt idx="938">
                  <c:v>91.86</c:v>
                </c:pt>
                <c:pt idx="941">
                  <c:v>91.86</c:v>
                </c:pt>
                <c:pt idx="942">
                  <c:v>91.873999999999981</c:v>
                </c:pt>
                <c:pt idx="943">
                  <c:v>91.927000000000007</c:v>
                </c:pt>
                <c:pt idx="944">
                  <c:v>91.927000000000007</c:v>
                </c:pt>
                <c:pt idx="945">
                  <c:v>92.096000000000004</c:v>
                </c:pt>
                <c:pt idx="946">
                  <c:v>92.096000000000004</c:v>
                </c:pt>
                <c:pt idx="955">
                  <c:v>92.318000000000012</c:v>
                </c:pt>
                <c:pt idx="956">
                  <c:v>92.370999999999981</c:v>
                </c:pt>
                <c:pt idx="959">
                  <c:v>92.370999999999981</c:v>
                </c:pt>
                <c:pt idx="960">
                  <c:v>92.370999999999981</c:v>
                </c:pt>
                <c:pt idx="961">
                  <c:v>92.370999999999981</c:v>
                </c:pt>
                <c:pt idx="962">
                  <c:v>92.370999999999981</c:v>
                </c:pt>
                <c:pt idx="963">
                  <c:v>92.370999999999981</c:v>
                </c:pt>
                <c:pt idx="964">
                  <c:v>92.370999999999981</c:v>
                </c:pt>
                <c:pt idx="965">
                  <c:v>92.370999999999981</c:v>
                </c:pt>
                <c:pt idx="966">
                  <c:v>92.370999999999981</c:v>
                </c:pt>
                <c:pt idx="968">
                  <c:v>92.370999999999981</c:v>
                </c:pt>
                <c:pt idx="969">
                  <c:v>92.370999999999981</c:v>
                </c:pt>
                <c:pt idx="971">
                  <c:v>92.370999999999981</c:v>
                </c:pt>
                <c:pt idx="972">
                  <c:v>92.370999999999981</c:v>
                </c:pt>
                <c:pt idx="974">
                  <c:v>92.424000000000007</c:v>
                </c:pt>
                <c:pt idx="980">
                  <c:v>92.477000000000004</c:v>
                </c:pt>
                <c:pt idx="981">
                  <c:v>92.531000000000006</c:v>
                </c:pt>
                <c:pt idx="982">
                  <c:v>92.531000000000006</c:v>
                </c:pt>
                <c:pt idx="983">
                  <c:v>92.644000000000005</c:v>
                </c:pt>
                <c:pt idx="984">
                  <c:v>92.903999999999996</c:v>
                </c:pt>
                <c:pt idx="985">
                  <c:v>92.903999999999996</c:v>
                </c:pt>
                <c:pt idx="987">
                  <c:v>93.063000000000002</c:v>
                </c:pt>
                <c:pt idx="989">
                  <c:v>93.254000000000005</c:v>
                </c:pt>
                <c:pt idx="990">
                  <c:v>93.254000000000005</c:v>
                </c:pt>
                <c:pt idx="995">
                  <c:v>94.575999999999979</c:v>
                </c:pt>
                <c:pt idx="996">
                  <c:v>94.575999999999979</c:v>
                </c:pt>
                <c:pt idx="997">
                  <c:v>94.575999999999979</c:v>
                </c:pt>
                <c:pt idx="999">
                  <c:v>94.684999999999988</c:v>
                </c:pt>
                <c:pt idx="1000">
                  <c:v>94.684999999999988</c:v>
                </c:pt>
                <c:pt idx="1001">
                  <c:v>95.031000000000006</c:v>
                </c:pt>
                <c:pt idx="1003">
                  <c:v>95.131</c:v>
                </c:pt>
                <c:pt idx="1004">
                  <c:v>95.184999999999988</c:v>
                </c:pt>
                <c:pt idx="1009">
                  <c:v>95.369</c:v>
                </c:pt>
                <c:pt idx="1011">
                  <c:v>95.369</c:v>
                </c:pt>
                <c:pt idx="1012">
                  <c:v>95.515000000000001</c:v>
                </c:pt>
                <c:pt idx="1014">
                  <c:v>96.165999999999983</c:v>
                </c:pt>
                <c:pt idx="1015">
                  <c:v>96.123999999999981</c:v>
                </c:pt>
                <c:pt idx="1016">
                  <c:v>96.123999999999981</c:v>
                </c:pt>
                <c:pt idx="1017">
                  <c:v>96.345000000000013</c:v>
                </c:pt>
                <c:pt idx="1018">
                  <c:v>96.450999999999993</c:v>
                </c:pt>
                <c:pt idx="1019">
                  <c:v>96.697999999999993</c:v>
                </c:pt>
                <c:pt idx="1020">
                  <c:v>96.977999999999994</c:v>
                </c:pt>
                <c:pt idx="1021">
                  <c:v>97.134999999999991</c:v>
                </c:pt>
                <c:pt idx="1022">
                  <c:v>97.236999999999995</c:v>
                </c:pt>
                <c:pt idx="1023">
                  <c:v>97.236999999999995</c:v>
                </c:pt>
                <c:pt idx="1024">
                  <c:v>97.343000000000004</c:v>
                </c:pt>
                <c:pt idx="1025">
                  <c:v>97.382999999999981</c:v>
                </c:pt>
                <c:pt idx="1026">
                  <c:v>97.382999999999981</c:v>
                </c:pt>
                <c:pt idx="1027">
                  <c:v>97.534999999999997</c:v>
                </c:pt>
                <c:pt idx="1028">
                  <c:v>97.58</c:v>
                </c:pt>
                <c:pt idx="1029">
                  <c:v>97.58</c:v>
                </c:pt>
                <c:pt idx="1030">
                  <c:v>97.58</c:v>
                </c:pt>
                <c:pt idx="1031">
                  <c:v>97.58</c:v>
                </c:pt>
                <c:pt idx="1032">
                  <c:v>97.876999999999981</c:v>
                </c:pt>
                <c:pt idx="1033">
                  <c:v>97.876999999999981</c:v>
                </c:pt>
                <c:pt idx="1034">
                  <c:v>97.876999999999981</c:v>
                </c:pt>
                <c:pt idx="1035">
                  <c:v>97.876999999999981</c:v>
                </c:pt>
                <c:pt idx="1036">
                  <c:v>97.876999999999981</c:v>
                </c:pt>
                <c:pt idx="1037">
                  <c:v>97.876999999999981</c:v>
                </c:pt>
                <c:pt idx="1038">
                  <c:v>97.902000000000001</c:v>
                </c:pt>
                <c:pt idx="1039">
                  <c:v>98.078999999999979</c:v>
                </c:pt>
                <c:pt idx="1041">
                  <c:v>98.837000000000003</c:v>
                </c:pt>
                <c:pt idx="1042">
                  <c:v>98.897000000000006</c:v>
                </c:pt>
                <c:pt idx="1044">
                  <c:v>98.89</c:v>
                </c:pt>
                <c:pt idx="1048">
                  <c:v>99.158999999999978</c:v>
                </c:pt>
                <c:pt idx="1049">
                  <c:v>99.158999999999978</c:v>
                </c:pt>
                <c:pt idx="1050">
                  <c:v>99.293999999999997</c:v>
                </c:pt>
                <c:pt idx="1058">
                  <c:v>99.406999999999996</c:v>
                </c:pt>
                <c:pt idx="1059">
                  <c:v>99.406999999999996</c:v>
                </c:pt>
                <c:pt idx="1061">
                  <c:v>99.406999999999996</c:v>
                </c:pt>
                <c:pt idx="1062">
                  <c:v>99.406999999999996</c:v>
                </c:pt>
                <c:pt idx="1063">
                  <c:v>99.464000000000027</c:v>
                </c:pt>
                <c:pt idx="1064">
                  <c:v>99.513999999999996</c:v>
                </c:pt>
                <c:pt idx="1065">
                  <c:v>99.513999999999996</c:v>
                </c:pt>
                <c:pt idx="1066">
                  <c:v>99.513999999999996</c:v>
                </c:pt>
                <c:pt idx="1067">
                  <c:v>99.569000000000003</c:v>
                </c:pt>
                <c:pt idx="1068">
                  <c:v>99.735000000000014</c:v>
                </c:pt>
                <c:pt idx="1069">
                  <c:v>99.735000000000014</c:v>
                </c:pt>
                <c:pt idx="1070">
                  <c:v>99.735000000000014</c:v>
                </c:pt>
                <c:pt idx="1071">
                  <c:v>99.885999999999981</c:v>
                </c:pt>
                <c:pt idx="1072">
                  <c:v>100.054</c:v>
                </c:pt>
                <c:pt idx="1073">
                  <c:v>100.054</c:v>
                </c:pt>
                <c:pt idx="1074">
                  <c:v>100.054</c:v>
                </c:pt>
                <c:pt idx="1075">
                  <c:v>100.054</c:v>
                </c:pt>
                <c:pt idx="1076">
                  <c:v>100.307</c:v>
                </c:pt>
                <c:pt idx="1077">
                  <c:v>100.41000000000004</c:v>
                </c:pt>
                <c:pt idx="1078">
                  <c:v>100.62499999999999</c:v>
                </c:pt>
                <c:pt idx="1079">
                  <c:v>100.754</c:v>
                </c:pt>
                <c:pt idx="1080">
                  <c:v>100.754</c:v>
                </c:pt>
                <c:pt idx="1081">
                  <c:v>100.76900000000002</c:v>
                </c:pt>
                <c:pt idx="1083">
                  <c:v>100.938</c:v>
                </c:pt>
                <c:pt idx="1084">
                  <c:v>100.938</c:v>
                </c:pt>
                <c:pt idx="1085">
                  <c:v>101.035</c:v>
                </c:pt>
                <c:pt idx="1086">
                  <c:v>101.154</c:v>
                </c:pt>
                <c:pt idx="1087">
                  <c:v>101.154</c:v>
                </c:pt>
                <c:pt idx="1088">
                  <c:v>101.154</c:v>
                </c:pt>
                <c:pt idx="1089">
                  <c:v>101.26</c:v>
                </c:pt>
                <c:pt idx="1090">
                  <c:v>101.26</c:v>
                </c:pt>
                <c:pt idx="1091">
                  <c:v>101.295</c:v>
                </c:pt>
                <c:pt idx="1094">
                  <c:v>101.32899999999998</c:v>
                </c:pt>
                <c:pt idx="1096">
                  <c:v>102.44700000000005</c:v>
                </c:pt>
                <c:pt idx="1097">
                  <c:v>102.44700000000005</c:v>
                </c:pt>
                <c:pt idx="1098">
                  <c:v>102.504</c:v>
                </c:pt>
                <c:pt idx="1099">
                  <c:v>102.56</c:v>
                </c:pt>
                <c:pt idx="1100">
                  <c:v>102.709</c:v>
                </c:pt>
                <c:pt idx="1101">
                  <c:v>102.709</c:v>
                </c:pt>
                <c:pt idx="1102">
                  <c:v>102.78400000000002</c:v>
                </c:pt>
                <c:pt idx="1103">
                  <c:v>102.87299999999998</c:v>
                </c:pt>
                <c:pt idx="1104">
                  <c:v>102.93100000000004</c:v>
                </c:pt>
                <c:pt idx="1105">
                  <c:v>103.35899999999998</c:v>
                </c:pt>
                <c:pt idx="1106">
                  <c:v>103.35899999999998</c:v>
                </c:pt>
                <c:pt idx="1107">
                  <c:v>103.35899999999998</c:v>
                </c:pt>
                <c:pt idx="1108">
                  <c:v>103.35899999999998</c:v>
                </c:pt>
                <c:pt idx="1109">
                  <c:v>103.35899999999998</c:v>
                </c:pt>
                <c:pt idx="1110">
                  <c:v>103.35899999999998</c:v>
                </c:pt>
                <c:pt idx="1111">
                  <c:v>103.833</c:v>
                </c:pt>
                <c:pt idx="1112">
                  <c:v>103.833</c:v>
                </c:pt>
                <c:pt idx="1113">
                  <c:v>103.973</c:v>
                </c:pt>
                <c:pt idx="1114">
                  <c:v>104.26600000000002</c:v>
                </c:pt>
                <c:pt idx="1115">
                  <c:v>105.60899999999998</c:v>
                </c:pt>
                <c:pt idx="1116">
                  <c:v>106.871</c:v>
                </c:pt>
                <c:pt idx="1117">
                  <c:v>107.098</c:v>
                </c:pt>
                <c:pt idx="1118">
                  <c:v>107.495</c:v>
                </c:pt>
                <c:pt idx="1119">
                  <c:v>107.67799999999998</c:v>
                </c:pt>
                <c:pt idx="1120">
                  <c:v>107.67799999999998</c:v>
                </c:pt>
                <c:pt idx="1121">
                  <c:v>107.67799999999998</c:v>
                </c:pt>
                <c:pt idx="1122">
                  <c:v>107.697</c:v>
                </c:pt>
                <c:pt idx="1123">
                  <c:v>108.41800000000002</c:v>
                </c:pt>
                <c:pt idx="1124">
                  <c:v>108.41800000000002</c:v>
                </c:pt>
                <c:pt idx="1125">
                  <c:v>108.60299999999998</c:v>
                </c:pt>
                <c:pt idx="1126">
                  <c:v>109.468</c:v>
                </c:pt>
                <c:pt idx="1127">
                  <c:v>109.94900000000004</c:v>
                </c:pt>
                <c:pt idx="1128">
                  <c:v>110.04700000000004</c:v>
                </c:pt>
                <c:pt idx="1129">
                  <c:v>110.04700000000004</c:v>
                </c:pt>
                <c:pt idx="1130">
                  <c:v>110.44500000000002</c:v>
                </c:pt>
                <c:pt idx="1131">
                  <c:v>110.44500000000002</c:v>
                </c:pt>
                <c:pt idx="1132">
                  <c:v>110.44500000000002</c:v>
                </c:pt>
                <c:pt idx="1133">
                  <c:v>110.44500000000002</c:v>
                </c:pt>
                <c:pt idx="1134">
                  <c:v>110.508</c:v>
                </c:pt>
                <c:pt idx="1135">
                  <c:v>110.508</c:v>
                </c:pt>
                <c:pt idx="1136">
                  <c:v>110.98399999999999</c:v>
                </c:pt>
                <c:pt idx="1137">
                  <c:v>111.83499999999999</c:v>
                </c:pt>
                <c:pt idx="1138">
                  <c:v>112.66999999999999</c:v>
                </c:pt>
                <c:pt idx="1139">
                  <c:v>112.66999999999999</c:v>
                </c:pt>
                <c:pt idx="1140">
                  <c:v>112.988</c:v>
                </c:pt>
                <c:pt idx="1141">
                  <c:v>112.988</c:v>
                </c:pt>
                <c:pt idx="1142">
                  <c:v>113.045</c:v>
                </c:pt>
                <c:pt idx="1143">
                  <c:v>113.02800000000001</c:v>
                </c:pt>
                <c:pt idx="1144">
                  <c:v>113.045</c:v>
                </c:pt>
                <c:pt idx="1145">
                  <c:v>113.18899999999998</c:v>
                </c:pt>
                <c:pt idx="1146">
                  <c:v>113.28400000000002</c:v>
                </c:pt>
                <c:pt idx="1147">
                  <c:v>113.34099999999999</c:v>
                </c:pt>
                <c:pt idx="1148">
                  <c:v>113.34099999999999</c:v>
                </c:pt>
                <c:pt idx="1149">
                  <c:v>113.393</c:v>
                </c:pt>
                <c:pt idx="1150">
                  <c:v>113.393</c:v>
                </c:pt>
                <c:pt idx="1151">
                  <c:v>113.393</c:v>
                </c:pt>
                <c:pt idx="1152">
                  <c:v>113.393</c:v>
                </c:pt>
                <c:pt idx="1153">
                  <c:v>113.393</c:v>
                </c:pt>
                <c:pt idx="1154">
                  <c:v>113.393</c:v>
                </c:pt>
                <c:pt idx="1155">
                  <c:v>113.393</c:v>
                </c:pt>
                <c:pt idx="1156">
                  <c:v>113.393</c:v>
                </c:pt>
                <c:pt idx="1157">
                  <c:v>113.542</c:v>
                </c:pt>
                <c:pt idx="1158">
                  <c:v>113.65900000000001</c:v>
                </c:pt>
                <c:pt idx="1159">
                  <c:v>114.30200000000001</c:v>
                </c:pt>
                <c:pt idx="1160">
                  <c:v>114.38800000000001</c:v>
                </c:pt>
                <c:pt idx="1161">
                  <c:v>114.40700000000002</c:v>
                </c:pt>
                <c:pt idx="1162">
                  <c:v>114.40700000000002</c:v>
                </c:pt>
                <c:pt idx="1163">
                  <c:v>115.208</c:v>
                </c:pt>
                <c:pt idx="1164">
                  <c:v>115.208</c:v>
                </c:pt>
                <c:pt idx="1165">
                  <c:v>115.208</c:v>
                </c:pt>
                <c:pt idx="1166">
                  <c:v>115.315</c:v>
                </c:pt>
                <c:pt idx="1167">
                  <c:v>115.474</c:v>
                </c:pt>
                <c:pt idx="1168">
                  <c:v>115.723</c:v>
                </c:pt>
                <c:pt idx="1169">
                  <c:v>115.90600000000002</c:v>
                </c:pt>
                <c:pt idx="1170">
                  <c:v>116.20399999999999</c:v>
                </c:pt>
                <c:pt idx="1171">
                  <c:v>116.35199999999999</c:v>
                </c:pt>
                <c:pt idx="1172">
                  <c:v>116.471</c:v>
                </c:pt>
                <c:pt idx="1173">
                  <c:v>116.53100000000002</c:v>
                </c:pt>
                <c:pt idx="1174">
                  <c:v>116.53100000000002</c:v>
                </c:pt>
                <c:pt idx="1175">
                  <c:v>116.53100000000002</c:v>
                </c:pt>
                <c:pt idx="1176">
                  <c:v>116.577</c:v>
                </c:pt>
                <c:pt idx="1177">
                  <c:v>116.67999999999998</c:v>
                </c:pt>
                <c:pt idx="1178">
                  <c:v>117.029</c:v>
                </c:pt>
                <c:pt idx="1179">
                  <c:v>117.113</c:v>
                </c:pt>
                <c:pt idx="1180">
                  <c:v>117.113</c:v>
                </c:pt>
                <c:pt idx="1181">
                  <c:v>117.1</c:v>
                </c:pt>
                <c:pt idx="1182">
                  <c:v>117.164</c:v>
                </c:pt>
                <c:pt idx="1183">
                  <c:v>117.27</c:v>
                </c:pt>
                <c:pt idx="1184">
                  <c:v>117.38200000000001</c:v>
                </c:pt>
                <c:pt idx="1185">
                  <c:v>117.462</c:v>
                </c:pt>
                <c:pt idx="1186">
                  <c:v>117.654</c:v>
                </c:pt>
                <c:pt idx="1187">
                  <c:v>117.654</c:v>
                </c:pt>
                <c:pt idx="1188">
                  <c:v>117.654</c:v>
                </c:pt>
                <c:pt idx="1189">
                  <c:v>117.715</c:v>
                </c:pt>
                <c:pt idx="1190">
                  <c:v>117.715</c:v>
                </c:pt>
                <c:pt idx="1191">
                  <c:v>117.715</c:v>
                </c:pt>
                <c:pt idx="1192">
                  <c:v>117.715</c:v>
                </c:pt>
                <c:pt idx="1193">
                  <c:v>118.04700000000004</c:v>
                </c:pt>
                <c:pt idx="1194">
                  <c:v>118.12899999999998</c:v>
                </c:pt>
                <c:pt idx="1195">
                  <c:v>118.35599999999998</c:v>
                </c:pt>
                <c:pt idx="1196">
                  <c:v>118.477</c:v>
                </c:pt>
                <c:pt idx="1197">
                  <c:v>118.477</c:v>
                </c:pt>
                <c:pt idx="1198">
                  <c:v>118.57599999999998</c:v>
                </c:pt>
                <c:pt idx="1199">
                  <c:v>118.57599999999998</c:v>
                </c:pt>
                <c:pt idx="1200">
                  <c:v>118.845</c:v>
                </c:pt>
                <c:pt idx="1201">
                  <c:v>119.087</c:v>
                </c:pt>
                <c:pt idx="1202">
                  <c:v>119.47799999999999</c:v>
                </c:pt>
                <c:pt idx="1203">
                  <c:v>119.47799999999999</c:v>
                </c:pt>
                <c:pt idx="1204">
                  <c:v>119.47799999999999</c:v>
                </c:pt>
                <c:pt idx="1205">
                  <c:v>119.51</c:v>
                </c:pt>
                <c:pt idx="1206">
                  <c:v>119.51</c:v>
                </c:pt>
                <c:pt idx="1207">
                  <c:v>119.56</c:v>
                </c:pt>
                <c:pt idx="1208">
                  <c:v>119.67999999999998</c:v>
                </c:pt>
                <c:pt idx="1209">
                  <c:v>119.736</c:v>
                </c:pt>
                <c:pt idx="1214">
                  <c:v>119.98699999999999</c:v>
                </c:pt>
                <c:pt idx="1217">
                  <c:v>120.02200000000001</c:v>
                </c:pt>
                <c:pt idx="1219">
                  <c:v>120.37599999999998</c:v>
                </c:pt>
                <c:pt idx="1220">
                  <c:v>120.24000000000002</c:v>
                </c:pt>
                <c:pt idx="1221">
                  <c:v>120.24000000000002</c:v>
                </c:pt>
                <c:pt idx="1222">
                  <c:v>120.26700000000002</c:v>
                </c:pt>
                <c:pt idx="1224">
                  <c:v>120.26700000000002</c:v>
                </c:pt>
                <c:pt idx="1225">
                  <c:v>120.319</c:v>
                </c:pt>
                <c:pt idx="1226">
                  <c:v>120.319</c:v>
                </c:pt>
                <c:pt idx="1227">
                  <c:v>120.62299999999998</c:v>
                </c:pt>
                <c:pt idx="1228">
                  <c:v>120.90700000000002</c:v>
                </c:pt>
                <c:pt idx="1229">
                  <c:v>120.94900000000004</c:v>
                </c:pt>
                <c:pt idx="1230">
                  <c:v>120.94900000000004</c:v>
                </c:pt>
                <c:pt idx="1231">
                  <c:v>121.001</c:v>
                </c:pt>
                <c:pt idx="1232">
                  <c:v>121.104</c:v>
                </c:pt>
                <c:pt idx="1233">
                  <c:v>121.104</c:v>
                </c:pt>
                <c:pt idx="1234">
                  <c:v>121.104</c:v>
                </c:pt>
                <c:pt idx="1235">
                  <c:v>122.31399999999999</c:v>
                </c:pt>
                <c:pt idx="1236">
                  <c:v>122.74900000000002</c:v>
                </c:pt>
                <c:pt idx="1237">
                  <c:v>122.8</c:v>
                </c:pt>
                <c:pt idx="1238">
                  <c:v>122.8</c:v>
                </c:pt>
                <c:pt idx="1239">
                  <c:v>122.8</c:v>
                </c:pt>
                <c:pt idx="1240">
                  <c:v>122.91500000000002</c:v>
                </c:pt>
                <c:pt idx="1241">
                  <c:v>123.023</c:v>
                </c:pt>
                <c:pt idx="1242">
                  <c:v>123.568</c:v>
                </c:pt>
                <c:pt idx="1243">
                  <c:v>124.259</c:v>
                </c:pt>
                <c:pt idx="1244">
                  <c:v>125.07499999999999</c:v>
                </c:pt>
                <c:pt idx="1245">
                  <c:v>125.393</c:v>
                </c:pt>
                <c:pt idx="1246">
                  <c:v>125.503</c:v>
                </c:pt>
                <c:pt idx="1247">
                  <c:v>125.503</c:v>
                </c:pt>
                <c:pt idx="1248">
                  <c:v>125.54700000000004</c:v>
                </c:pt>
                <c:pt idx="1249">
                  <c:v>126.04</c:v>
                </c:pt>
                <c:pt idx="1250">
                  <c:v>126.20699999999999</c:v>
                </c:pt>
                <c:pt idx="1251">
                  <c:v>126.312</c:v>
                </c:pt>
                <c:pt idx="1252">
                  <c:v>126.312</c:v>
                </c:pt>
                <c:pt idx="1253">
                  <c:v>126.79900000000002</c:v>
                </c:pt>
                <c:pt idx="1254">
                  <c:v>127.223</c:v>
                </c:pt>
                <c:pt idx="1255">
                  <c:v>127.27500000000001</c:v>
                </c:pt>
                <c:pt idx="1256">
                  <c:v>127.35</c:v>
                </c:pt>
                <c:pt idx="1257">
                  <c:v>127.35</c:v>
                </c:pt>
                <c:pt idx="1258">
                  <c:v>127.35</c:v>
                </c:pt>
                <c:pt idx="1259">
                  <c:v>127.35</c:v>
                </c:pt>
                <c:pt idx="1260">
                  <c:v>127.35</c:v>
                </c:pt>
                <c:pt idx="1261">
                  <c:v>127.35</c:v>
                </c:pt>
                <c:pt idx="1262">
                  <c:v>127.35</c:v>
                </c:pt>
                <c:pt idx="1263">
                  <c:v>127.41200000000002</c:v>
                </c:pt>
                <c:pt idx="1264">
                  <c:v>127.41200000000002</c:v>
                </c:pt>
                <c:pt idx="1265">
                  <c:v>127.41200000000002</c:v>
                </c:pt>
                <c:pt idx="1266">
                  <c:v>127.515</c:v>
                </c:pt>
                <c:pt idx="1267">
                  <c:v>127.803</c:v>
                </c:pt>
                <c:pt idx="1268">
                  <c:v>127.86999999999999</c:v>
                </c:pt>
                <c:pt idx="1269">
                  <c:v>128.02000000000001</c:v>
                </c:pt>
                <c:pt idx="1270">
                  <c:v>128.172</c:v>
                </c:pt>
                <c:pt idx="1271">
                  <c:v>128.172</c:v>
                </c:pt>
                <c:pt idx="1272">
                  <c:v>128.29399999999998</c:v>
                </c:pt>
                <c:pt idx="1273">
                  <c:v>128.48500000000001</c:v>
                </c:pt>
                <c:pt idx="1274">
                  <c:v>128.76399999999998</c:v>
                </c:pt>
                <c:pt idx="1275">
                  <c:v>129.34399999999999</c:v>
                </c:pt>
                <c:pt idx="1276">
                  <c:v>129.41999999999999</c:v>
                </c:pt>
                <c:pt idx="1277">
                  <c:v>129.34399999999999</c:v>
                </c:pt>
                <c:pt idx="1278">
                  <c:v>129.34399999999999</c:v>
                </c:pt>
                <c:pt idx="1279">
                  <c:v>129.45400000000001</c:v>
                </c:pt>
                <c:pt idx="1280">
                  <c:v>129.76899999999998</c:v>
                </c:pt>
                <c:pt idx="1281">
                  <c:v>129.90700000000001</c:v>
                </c:pt>
                <c:pt idx="1282">
                  <c:v>129.90700000000001</c:v>
                </c:pt>
                <c:pt idx="1283">
                  <c:v>129.90700000000001</c:v>
                </c:pt>
                <c:pt idx="1284">
                  <c:v>129.90700000000001</c:v>
                </c:pt>
                <c:pt idx="1285">
                  <c:v>129.90700000000001</c:v>
                </c:pt>
                <c:pt idx="1286">
                  <c:v>130.00300000000001</c:v>
                </c:pt>
                <c:pt idx="1287">
                  <c:v>130.05000000000001</c:v>
                </c:pt>
                <c:pt idx="1288">
                  <c:v>130.1</c:v>
                </c:pt>
                <c:pt idx="1289">
                  <c:v>130.1</c:v>
                </c:pt>
                <c:pt idx="1290">
                  <c:v>130.24299999999999</c:v>
                </c:pt>
                <c:pt idx="1291">
                  <c:v>130.27899999999997</c:v>
                </c:pt>
                <c:pt idx="1292">
                  <c:v>130.33000000000001</c:v>
                </c:pt>
                <c:pt idx="1293">
                  <c:v>130.429</c:v>
                </c:pt>
                <c:pt idx="1295">
                  <c:v>130.62300000000002</c:v>
                </c:pt>
                <c:pt idx="1296">
                  <c:v>130.71799999999999</c:v>
                </c:pt>
                <c:pt idx="1297">
                  <c:v>130.76</c:v>
                </c:pt>
                <c:pt idx="1298">
                  <c:v>131.005</c:v>
                </c:pt>
                <c:pt idx="1299">
                  <c:v>131.042</c:v>
                </c:pt>
                <c:pt idx="1300">
                  <c:v>131.09300000000002</c:v>
                </c:pt>
                <c:pt idx="1301">
                  <c:v>131.785</c:v>
                </c:pt>
                <c:pt idx="1302">
                  <c:v>132.012</c:v>
                </c:pt>
                <c:pt idx="1303">
                  <c:v>131.90100000000001</c:v>
                </c:pt>
                <c:pt idx="1304">
                  <c:v>131.90100000000001</c:v>
                </c:pt>
                <c:pt idx="1305">
                  <c:v>131.90100000000001</c:v>
                </c:pt>
                <c:pt idx="1306">
                  <c:v>132.27199999999999</c:v>
                </c:pt>
                <c:pt idx="1307">
                  <c:v>132.81700000000001</c:v>
                </c:pt>
                <c:pt idx="1308">
                  <c:v>132.90900000000002</c:v>
                </c:pt>
                <c:pt idx="1309">
                  <c:v>133.172</c:v>
                </c:pt>
                <c:pt idx="1310">
                  <c:v>133.172</c:v>
                </c:pt>
                <c:pt idx="1311">
                  <c:v>133.172</c:v>
                </c:pt>
                <c:pt idx="1312">
                  <c:v>133.172</c:v>
                </c:pt>
                <c:pt idx="1313">
                  <c:v>133.22899999999998</c:v>
                </c:pt>
                <c:pt idx="1314">
                  <c:v>133.22899999999998</c:v>
                </c:pt>
                <c:pt idx="1315">
                  <c:v>133.22899999999998</c:v>
                </c:pt>
                <c:pt idx="1316">
                  <c:v>133.22899999999998</c:v>
                </c:pt>
                <c:pt idx="1317">
                  <c:v>133.303</c:v>
                </c:pt>
                <c:pt idx="1318">
                  <c:v>133.303</c:v>
                </c:pt>
                <c:pt idx="1319">
                  <c:v>133.35100000000008</c:v>
                </c:pt>
                <c:pt idx="1320">
                  <c:v>133.35100000000008</c:v>
                </c:pt>
                <c:pt idx="1321">
                  <c:v>133.69399999999999</c:v>
                </c:pt>
                <c:pt idx="1322">
                  <c:v>133.721</c:v>
                </c:pt>
                <c:pt idx="1323">
                  <c:v>133.721</c:v>
                </c:pt>
                <c:pt idx="1324">
                  <c:v>133.721</c:v>
                </c:pt>
                <c:pt idx="1325">
                  <c:v>133.721</c:v>
                </c:pt>
                <c:pt idx="1326">
                  <c:v>133.81900000000002</c:v>
                </c:pt>
                <c:pt idx="1327">
                  <c:v>133.83800000000008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11C-3A46-8259-8DA180D217CE}"/>
            </c:ext>
          </c:extLst>
        </c:ser>
        <c:ser>
          <c:idx val="1"/>
          <c:order val="1"/>
          <c:tx>
            <c:strRef>
              <c:f>'Chr9'!$E$1</c:f>
              <c:strCache>
                <c:ptCount val="1"/>
                <c:pt idx="0">
                  <c:v>EW population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2"/>
          </c:marker>
          <c:dLbls>
            <c:dLbl>
              <c:idx val="1327"/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1C-3A46-8259-8DA180D217C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'Chr9'!$B$2:$B$1329</c:f>
              <c:numCache>
                <c:formatCode>General</c:formatCode>
                <c:ptCount val="1328"/>
                <c:pt idx="0">
                  <c:v>0.103189</c:v>
                </c:pt>
                <c:pt idx="1">
                  <c:v>0.10619600000000008</c:v>
                </c:pt>
                <c:pt idx="2">
                  <c:v>0.31506900000000027</c:v>
                </c:pt>
                <c:pt idx="3">
                  <c:v>0.34118500000000002</c:v>
                </c:pt>
                <c:pt idx="4">
                  <c:v>0.41506900000000002</c:v>
                </c:pt>
                <c:pt idx="5">
                  <c:v>0.42335400000000017</c:v>
                </c:pt>
                <c:pt idx="6">
                  <c:v>0.44106000000000001</c:v>
                </c:pt>
                <c:pt idx="7">
                  <c:v>0.45149400000000001</c:v>
                </c:pt>
                <c:pt idx="8">
                  <c:v>0.459648</c:v>
                </c:pt>
                <c:pt idx="9">
                  <c:v>0.46085600000000021</c:v>
                </c:pt>
                <c:pt idx="10">
                  <c:v>0.47514300000000004</c:v>
                </c:pt>
                <c:pt idx="11">
                  <c:v>0.47623499999999996</c:v>
                </c:pt>
                <c:pt idx="12">
                  <c:v>0.48791200000000018</c:v>
                </c:pt>
                <c:pt idx="13">
                  <c:v>0.49039300000000002</c:v>
                </c:pt>
                <c:pt idx="14">
                  <c:v>0.54782100000000034</c:v>
                </c:pt>
                <c:pt idx="15">
                  <c:v>0.58867599999999998</c:v>
                </c:pt>
                <c:pt idx="16">
                  <c:v>0.61372600000000033</c:v>
                </c:pt>
                <c:pt idx="17">
                  <c:v>0.64732199999999995</c:v>
                </c:pt>
                <c:pt idx="18">
                  <c:v>0.66024799999999995</c:v>
                </c:pt>
                <c:pt idx="19">
                  <c:v>0.72258800000000001</c:v>
                </c:pt>
                <c:pt idx="20">
                  <c:v>0.72756199999999971</c:v>
                </c:pt>
                <c:pt idx="21">
                  <c:v>0.7288440000000006</c:v>
                </c:pt>
                <c:pt idx="22">
                  <c:v>0.80191999999999997</c:v>
                </c:pt>
                <c:pt idx="23">
                  <c:v>0.81944399999999962</c:v>
                </c:pt>
                <c:pt idx="24">
                  <c:v>0.85246100000000002</c:v>
                </c:pt>
                <c:pt idx="25">
                  <c:v>0.86315500000000034</c:v>
                </c:pt>
                <c:pt idx="26">
                  <c:v>0.86663100000000048</c:v>
                </c:pt>
                <c:pt idx="27">
                  <c:v>0.88824800000000004</c:v>
                </c:pt>
                <c:pt idx="28">
                  <c:v>0.92350299999999941</c:v>
                </c:pt>
                <c:pt idx="29">
                  <c:v>0.9527290000000006</c:v>
                </c:pt>
                <c:pt idx="30">
                  <c:v>0.97100000000000031</c:v>
                </c:pt>
                <c:pt idx="31">
                  <c:v>0.97359300000000004</c:v>
                </c:pt>
                <c:pt idx="32">
                  <c:v>1.104916</c:v>
                </c:pt>
                <c:pt idx="33">
                  <c:v>1.1164639999999999</c:v>
                </c:pt>
                <c:pt idx="34">
                  <c:v>1.126171</c:v>
                </c:pt>
                <c:pt idx="35">
                  <c:v>1.128733</c:v>
                </c:pt>
                <c:pt idx="36">
                  <c:v>1.1609229999999999</c:v>
                </c:pt>
                <c:pt idx="37">
                  <c:v>1.16693</c:v>
                </c:pt>
                <c:pt idx="38">
                  <c:v>1.1720720000000007</c:v>
                </c:pt>
                <c:pt idx="39">
                  <c:v>1.2101659999999999</c:v>
                </c:pt>
                <c:pt idx="40">
                  <c:v>1.258788</c:v>
                </c:pt>
                <c:pt idx="41">
                  <c:v>1.2614679999999998</c:v>
                </c:pt>
                <c:pt idx="42">
                  <c:v>1.2659799999999994</c:v>
                </c:pt>
                <c:pt idx="43">
                  <c:v>1.326411</c:v>
                </c:pt>
                <c:pt idx="44">
                  <c:v>1.4649289999999993</c:v>
                </c:pt>
                <c:pt idx="45">
                  <c:v>1.4727520000000001</c:v>
                </c:pt>
                <c:pt idx="46">
                  <c:v>1.4736659999999993</c:v>
                </c:pt>
                <c:pt idx="47">
                  <c:v>1.5343150000000001</c:v>
                </c:pt>
                <c:pt idx="48">
                  <c:v>1.6805160000000001</c:v>
                </c:pt>
                <c:pt idx="49">
                  <c:v>1.681254</c:v>
                </c:pt>
                <c:pt idx="50">
                  <c:v>1.683511</c:v>
                </c:pt>
                <c:pt idx="51">
                  <c:v>1.6855609999999999</c:v>
                </c:pt>
                <c:pt idx="52">
                  <c:v>1.6930190000000001</c:v>
                </c:pt>
                <c:pt idx="53">
                  <c:v>1.7007949999999994</c:v>
                </c:pt>
                <c:pt idx="54">
                  <c:v>1.7016389999999992</c:v>
                </c:pt>
                <c:pt idx="55">
                  <c:v>1.7388589999999999</c:v>
                </c:pt>
                <c:pt idx="56">
                  <c:v>1.7450739999999998</c:v>
                </c:pt>
                <c:pt idx="57">
                  <c:v>1.7482279999999999</c:v>
                </c:pt>
                <c:pt idx="58">
                  <c:v>1.7697299999999994</c:v>
                </c:pt>
                <c:pt idx="59">
                  <c:v>1.7716019999999992</c:v>
                </c:pt>
                <c:pt idx="60">
                  <c:v>1.7725439999999999</c:v>
                </c:pt>
                <c:pt idx="61">
                  <c:v>1.7832749999999993</c:v>
                </c:pt>
                <c:pt idx="62">
                  <c:v>1.8184400000000001</c:v>
                </c:pt>
                <c:pt idx="63">
                  <c:v>1.9447300000000001</c:v>
                </c:pt>
                <c:pt idx="64">
                  <c:v>1.9469909999999999</c:v>
                </c:pt>
                <c:pt idx="65">
                  <c:v>1.9516439999999999</c:v>
                </c:pt>
                <c:pt idx="66">
                  <c:v>1.9727570000000008</c:v>
                </c:pt>
                <c:pt idx="67">
                  <c:v>1.9789420000000006</c:v>
                </c:pt>
                <c:pt idx="68">
                  <c:v>1.9879359999999999</c:v>
                </c:pt>
                <c:pt idx="69">
                  <c:v>2.037617</c:v>
                </c:pt>
                <c:pt idx="70">
                  <c:v>2.045919</c:v>
                </c:pt>
                <c:pt idx="71">
                  <c:v>2.0475120000000002</c:v>
                </c:pt>
                <c:pt idx="72">
                  <c:v>2.0544519999999986</c:v>
                </c:pt>
                <c:pt idx="73">
                  <c:v>2.0849920000000002</c:v>
                </c:pt>
                <c:pt idx="74">
                  <c:v>2.0893320000000002</c:v>
                </c:pt>
                <c:pt idx="75">
                  <c:v>2.0949949999999999</c:v>
                </c:pt>
                <c:pt idx="76">
                  <c:v>2.1545939999999999</c:v>
                </c:pt>
                <c:pt idx="77">
                  <c:v>2.1700699999999986</c:v>
                </c:pt>
                <c:pt idx="78">
                  <c:v>2.1741290000000002</c:v>
                </c:pt>
                <c:pt idx="79">
                  <c:v>2.1908279999999998</c:v>
                </c:pt>
                <c:pt idx="80">
                  <c:v>2.3428639999999983</c:v>
                </c:pt>
                <c:pt idx="81">
                  <c:v>2.3452749999999987</c:v>
                </c:pt>
                <c:pt idx="82">
                  <c:v>2.3694829999999985</c:v>
                </c:pt>
                <c:pt idx="83">
                  <c:v>2.4015110000000002</c:v>
                </c:pt>
                <c:pt idx="84">
                  <c:v>2.5779779999999999</c:v>
                </c:pt>
                <c:pt idx="85">
                  <c:v>2.6072540000000002</c:v>
                </c:pt>
                <c:pt idx="86">
                  <c:v>2.6188639999999985</c:v>
                </c:pt>
                <c:pt idx="87">
                  <c:v>2.6222059999999985</c:v>
                </c:pt>
                <c:pt idx="88">
                  <c:v>2.643246</c:v>
                </c:pt>
                <c:pt idx="89">
                  <c:v>2.6439870000000014</c:v>
                </c:pt>
                <c:pt idx="90">
                  <c:v>2.6491159999999998</c:v>
                </c:pt>
                <c:pt idx="91">
                  <c:v>2.6662129999999986</c:v>
                </c:pt>
                <c:pt idx="92">
                  <c:v>2.6698379999999999</c:v>
                </c:pt>
                <c:pt idx="93">
                  <c:v>2.6751610000000001</c:v>
                </c:pt>
                <c:pt idx="94">
                  <c:v>2.6882459999999986</c:v>
                </c:pt>
                <c:pt idx="95">
                  <c:v>2.7088329999999998</c:v>
                </c:pt>
                <c:pt idx="96">
                  <c:v>2.7277930000000015</c:v>
                </c:pt>
                <c:pt idx="97">
                  <c:v>2.7401240000000016</c:v>
                </c:pt>
                <c:pt idx="98">
                  <c:v>2.7438970000000014</c:v>
                </c:pt>
                <c:pt idx="99">
                  <c:v>2.7476099999999999</c:v>
                </c:pt>
                <c:pt idx="100">
                  <c:v>2.7532570000000001</c:v>
                </c:pt>
                <c:pt idx="101">
                  <c:v>2.8203939999999998</c:v>
                </c:pt>
                <c:pt idx="102">
                  <c:v>2.8216359999999985</c:v>
                </c:pt>
                <c:pt idx="103">
                  <c:v>2.823483</c:v>
                </c:pt>
                <c:pt idx="104">
                  <c:v>2.8248319999999998</c:v>
                </c:pt>
                <c:pt idx="105">
                  <c:v>2.8402459999999983</c:v>
                </c:pt>
                <c:pt idx="106">
                  <c:v>2.8410179999999987</c:v>
                </c:pt>
                <c:pt idx="107">
                  <c:v>2.9673669999999999</c:v>
                </c:pt>
                <c:pt idx="108">
                  <c:v>2.9730409999999985</c:v>
                </c:pt>
                <c:pt idx="109">
                  <c:v>2.9808829999999986</c:v>
                </c:pt>
                <c:pt idx="110">
                  <c:v>3.0168699999999973</c:v>
                </c:pt>
                <c:pt idx="111">
                  <c:v>3.142293</c:v>
                </c:pt>
                <c:pt idx="112">
                  <c:v>3.1431980000000013</c:v>
                </c:pt>
                <c:pt idx="113">
                  <c:v>3.2099660000000001</c:v>
                </c:pt>
                <c:pt idx="114">
                  <c:v>3.2155689999999986</c:v>
                </c:pt>
                <c:pt idx="115">
                  <c:v>3.2343829999999998</c:v>
                </c:pt>
                <c:pt idx="116">
                  <c:v>3.2370000000000001</c:v>
                </c:pt>
                <c:pt idx="117">
                  <c:v>3.2385679999999999</c:v>
                </c:pt>
                <c:pt idx="118">
                  <c:v>3.2415340000000015</c:v>
                </c:pt>
                <c:pt idx="119">
                  <c:v>3.2487780000000002</c:v>
                </c:pt>
                <c:pt idx="120">
                  <c:v>3.2715930000000002</c:v>
                </c:pt>
                <c:pt idx="121">
                  <c:v>3.2760629999999988</c:v>
                </c:pt>
                <c:pt idx="122">
                  <c:v>3.3115319999999997</c:v>
                </c:pt>
                <c:pt idx="123">
                  <c:v>3.3130439999999983</c:v>
                </c:pt>
                <c:pt idx="124">
                  <c:v>3.3227919999999997</c:v>
                </c:pt>
                <c:pt idx="125">
                  <c:v>3.3336899999999985</c:v>
                </c:pt>
                <c:pt idx="126">
                  <c:v>3.3372799999999985</c:v>
                </c:pt>
                <c:pt idx="127">
                  <c:v>3.3862099999999988</c:v>
                </c:pt>
                <c:pt idx="128">
                  <c:v>3.4045000000000001</c:v>
                </c:pt>
                <c:pt idx="129">
                  <c:v>3.4202589999999988</c:v>
                </c:pt>
                <c:pt idx="130">
                  <c:v>3.4257070000000001</c:v>
                </c:pt>
                <c:pt idx="131">
                  <c:v>3.4295089999999986</c:v>
                </c:pt>
                <c:pt idx="132">
                  <c:v>3.4615399999999998</c:v>
                </c:pt>
                <c:pt idx="133">
                  <c:v>3.4959169999999986</c:v>
                </c:pt>
                <c:pt idx="134">
                  <c:v>3.5014779999999988</c:v>
                </c:pt>
                <c:pt idx="135">
                  <c:v>3.5026379999999997</c:v>
                </c:pt>
                <c:pt idx="136">
                  <c:v>3.5035310000000015</c:v>
                </c:pt>
                <c:pt idx="137">
                  <c:v>3.5161599999999988</c:v>
                </c:pt>
                <c:pt idx="138">
                  <c:v>3.533229</c:v>
                </c:pt>
                <c:pt idx="139">
                  <c:v>3.5368299999999988</c:v>
                </c:pt>
                <c:pt idx="140">
                  <c:v>3.5747149999999999</c:v>
                </c:pt>
                <c:pt idx="141">
                  <c:v>3.5917529999999989</c:v>
                </c:pt>
                <c:pt idx="142">
                  <c:v>3.6087129999999998</c:v>
                </c:pt>
                <c:pt idx="143">
                  <c:v>3.6127689999999983</c:v>
                </c:pt>
                <c:pt idx="144">
                  <c:v>3.6988919999999998</c:v>
                </c:pt>
                <c:pt idx="145">
                  <c:v>3.7004519999999999</c:v>
                </c:pt>
                <c:pt idx="146">
                  <c:v>3.7127140000000001</c:v>
                </c:pt>
                <c:pt idx="147">
                  <c:v>3.7136079999999998</c:v>
                </c:pt>
                <c:pt idx="148">
                  <c:v>3.7308619999999997</c:v>
                </c:pt>
                <c:pt idx="149">
                  <c:v>3.7327949999999999</c:v>
                </c:pt>
                <c:pt idx="150">
                  <c:v>3.7335500000000001</c:v>
                </c:pt>
                <c:pt idx="151">
                  <c:v>3.7456200000000002</c:v>
                </c:pt>
                <c:pt idx="152">
                  <c:v>3.7588970000000002</c:v>
                </c:pt>
                <c:pt idx="153">
                  <c:v>3.7663630000000001</c:v>
                </c:pt>
                <c:pt idx="154">
                  <c:v>3.7862049999999998</c:v>
                </c:pt>
                <c:pt idx="155">
                  <c:v>3.7923330000000002</c:v>
                </c:pt>
                <c:pt idx="156">
                  <c:v>3.7957100000000001</c:v>
                </c:pt>
                <c:pt idx="157">
                  <c:v>3.8496179999999987</c:v>
                </c:pt>
                <c:pt idx="158">
                  <c:v>3.9287459999999985</c:v>
                </c:pt>
                <c:pt idx="159">
                  <c:v>3.9319539999999988</c:v>
                </c:pt>
                <c:pt idx="160">
                  <c:v>3.9494019999999987</c:v>
                </c:pt>
                <c:pt idx="161">
                  <c:v>3.9514079999999985</c:v>
                </c:pt>
                <c:pt idx="162">
                  <c:v>3.9561359999999985</c:v>
                </c:pt>
                <c:pt idx="163">
                  <c:v>3.9618579999999985</c:v>
                </c:pt>
                <c:pt idx="164">
                  <c:v>3.9767949999999987</c:v>
                </c:pt>
                <c:pt idx="165">
                  <c:v>3.9944759999999984</c:v>
                </c:pt>
                <c:pt idx="166">
                  <c:v>4.0008849999999967</c:v>
                </c:pt>
                <c:pt idx="167">
                  <c:v>4.004569</c:v>
                </c:pt>
                <c:pt idx="168">
                  <c:v>4.0074059999999969</c:v>
                </c:pt>
                <c:pt idx="169">
                  <c:v>4.0084929999999996</c:v>
                </c:pt>
                <c:pt idx="170">
                  <c:v>4.0184680000000004</c:v>
                </c:pt>
                <c:pt idx="171">
                  <c:v>4.0195359999999978</c:v>
                </c:pt>
                <c:pt idx="172">
                  <c:v>4.0222280000000001</c:v>
                </c:pt>
                <c:pt idx="173">
                  <c:v>4.0455819999999969</c:v>
                </c:pt>
                <c:pt idx="174">
                  <c:v>4.0705210000000003</c:v>
                </c:pt>
                <c:pt idx="175">
                  <c:v>4.0727000000000002</c:v>
                </c:pt>
                <c:pt idx="176">
                  <c:v>4.137127999999997</c:v>
                </c:pt>
                <c:pt idx="177">
                  <c:v>4.1902189999999973</c:v>
                </c:pt>
                <c:pt idx="178">
                  <c:v>4.1952939999999996</c:v>
                </c:pt>
                <c:pt idx="179">
                  <c:v>4.203661000000003</c:v>
                </c:pt>
                <c:pt idx="180">
                  <c:v>4.2109909999999973</c:v>
                </c:pt>
                <c:pt idx="181">
                  <c:v>4.2165849999999967</c:v>
                </c:pt>
                <c:pt idx="182">
                  <c:v>4.234416999999997</c:v>
                </c:pt>
                <c:pt idx="183">
                  <c:v>4.2409119999999971</c:v>
                </c:pt>
                <c:pt idx="184">
                  <c:v>4.2416330000000029</c:v>
                </c:pt>
                <c:pt idx="185">
                  <c:v>4.2459849999999966</c:v>
                </c:pt>
                <c:pt idx="186">
                  <c:v>4.260567</c:v>
                </c:pt>
                <c:pt idx="187">
                  <c:v>4.2666649999999997</c:v>
                </c:pt>
                <c:pt idx="188">
                  <c:v>4.2785270000000004</c:v>
                </c:pt>
                <c:pt idx="189">
                  <c:v>4.2880279999999997</c:v>
                </c:pt>
                <c:pt idx="190">
                  <c:v>4.3062370000000003</c:v>
                </c:pt>
                <c:pt idx="191">
                  <c:v>4.312929999999997</c:v>
                </c:pt>
                <c:pt idx="192">
                  <c:v>4.3147079999999978</c:v>
                </c:pt>
                <c:pt idx="193">
                  <c:v>4.3164009999999973</c:v>
                </c:pt>
                <c:pt idx="194">
                  <c:v>4.3582210000000003</c:v>
                </c:pt>
                <c:pt idx="195">
                  <c:v>4.3931979999999973</c:v>
                </c:pt>
                <c:pt idx="196">
                  <c:v>4.3957629999999996</c:v>
                </c:pt>
                <c:pt idx="197">
                  <c:v>4.3972999999999995</c:v>
                </c:pt>
                <c:pt idx="198">
                  <c:v>4.4044139999999974</c:v>
                </c:pt>
                <c:pt idx="199">
                  <c:v>4.407394</c:v>
                </c:pt>
                <c:pt idx="200">
                  <c:v>4.4096760000000028</c:v>
                </c:pt>
                <c:pt idx="201">
                  <c:v>4.410901</c:v>
                </c:pt>
                <c:pt idx="202">
                  <c:v>4.4298299999999999</c:v>
                </c:pt>
                <c:pt idx="203">
                  <c:v>4.431612000000003</c:v>
                </c:pt>
                <c:pt idx="204">
                  <c:v>4.4464649999999999</c:v>
                </c:pt>
                <c:pt idx="205">
                  <c:v>4.4540049999999978</c:v>
                </c:pt>
                <c:pt idx="206">
                  <c:v>4.4592250000000027</c:v>
                </c:pt>
                <c:pt idx="207">
                  <c:v>4.4657249999999973</c:v>
                </c:pt>
                <c:pt idx="208">
                  <c:v>4.477754</c:v>
                </c:pt>
                <c:pt idx="209">
                  <c:v>4.4931289999999997</c:v>
                </c:pt>
                <c:pt idx="210">
                  <c:v>4.495533</c:v>
                </c:pt>
                <c:pt idx="211">
                  <c:v>4.5777739999999998</c:v>
                </c:pt>
                <c:pt idx="212">
                  <c:v>4.5786040000000003</c:v>
                </c:pt>
                <c:pt idx="213">
                  <c:v>4.5844949999999978</c:v>
                </c:pt>
                <c:pt idx="214">
                  <c:v>4.6080719999999973</c:v>
                </c:pt>
                <c:pt idx="215">
                  <c:v>4.6255999999999977</c:v>
                </c:pt>
                <c:pt idx="216">
                  <c:v>4.6264809999999956</c:v>
                </c:pt>
                <c:pt idx="217">
                  <c:v>4.6284029999999969</c:v>
                </c:pt>
                <c:pt idx="218">
                  <c:v>4.6365239999999996</c:v>
                </c:pt>
                <c:pt idx="219">
                  <c:v>4.6489939999999974</c:v>
                </c:pt>
                <c:pt idx="220">
                  <c:v>4.653870999999997</c:v>
                </c:pt>
                <c:pt idx="221">
                  <c:v>4.6550309999999966</c:v>
                </c:pt>
                <c:pt idx="222">
                  <c:v>4.6567410000000002</c:v>
                </c:pt>
                <c:pt idx="223">
                  <c:v>4.6749129999999957</c:v>
                </c:pt>
                <c:pt idx="224">
                  <c:v>4.6804499999999996</c:v>
                </c:pt>
                <c:pt idx="225">
                  <c:v>4.691751</c:v>
                </c:pt>
                <c:pt idx="226">
                  <c:v>4.6936299999999997</c:v>
                </c:pt>
                <c:pt idx="227">
                  <c:v>4.6950469999999971</c:v>
                </c:pt>
                <c:pt idx="228">
                  <c:v>4.6968949999999969</c:v>
                </c:pt>
                <c:pt idx="229">
                  <c:v>4.7062680000000032</c:v>
                </c:pt>
                <c:pt idx="230">
                  <c:v>4.7115330000000002</c:v>
                </c:pt>
                <c:pt idx="231">
                  <c:v>4.747706</c:v>
                </c:pt>
                <c:pt idx="232">
                  <c:v>4.8066250000000004</c:v>
                </c:pt>
                <c:pt idx="233">
                  <c:v>4.815426999999997</c:v>
                </c:pt>
                <c:pt idx="234">
                  <c:v>4.8425139999999969</c:v>
                </c:pt>
                <c:pt idx="235">
                  <c:v>4.8441349999999943</c:v>
                </c:pt>
                <c:pt idx="236">
                  <c:v>4.8475019999999978</c:v>
                </c:pt>
                <c:pt idx="237">
                  <c:v>4.8516550000000001</c:v>
                </c:pt>
                <c:pt idx="238">
                  <c:v>4.8542559999999977</c:v>
                </c:pt>
                <c:pt idx="239">
                  <c:v>4.8565169999999966</c:v>
                </c:pt>
                <c:pt idx="240">
                  <c:v>4.8748159999999956</c:v>
                </c:pt>
                <c:pt idx="241">
                  <c:v>4.8954299999999975</c:v>
                </c:pt>
                <c:pt idx="242">
                  <c:v>4.9233250000000002</c:v>
                </c:pt>
                <c:pt idx="243">
                  <c:v>4.9626700000000001</c:v>
                </c:pt>
                <c:pt idx="244">
                  <c:v>4.9975349999999956</c:v>
                </c:pt>
                <c:pt idx="245">
                  <c:v>4.9992100000000024</c:v>
                </c:pt>
                <c:pt idx="246">
                  <c:v>5.0082560000000003</c:v>
                </c:pt>
                <c:pt idx="247">
                  <c:v>5.0090700000000004</c:v>
                </c:pt>
                <c:pt idx="248">
                  <c:v>5.0172439999999998</c:v>
                </c:pt>
                <c:pt idx="249">
                  <c:v>5.0271579999999956</c:v>
                </c:pt>
                <c:pt idx="250">
                  <c:v>5.0291099999999975</c:v>
                </c:pt>
                <c:pt idx="251">
                  <c:v>5.0312960000000029</c:v>
                </c:pt>
                <c:pt idx="252">
                  <c:v>5.0347939999999998</c:v>
                </c:pt>
                <c:pt idx="253">
                  <c:v>5.0400210000000003</c:v>
                </c:pt>
                <c:pt idx="254">
                  <c:v>5.0512370000000004</c:v>
                </c:pt>
                <c:pt idx="255">
                  <c:v>5.0653620000000004</c:v>
                </c:pt>
                <c:pt idx="256">
                  <c:v>5.0818659999999998</c:v>
                </c:pt>
                <c:pt idx="257">
                  <c:v>5.084238</c:v>
                </c:pt>
                <c:pt idx="258">
                  <c:v>5.0874119999999969</c:v>
                </c:pt>
                <c:pt idx="259">
                  <c:v>5.1061699999999997</c:v>
                </c:pt>
                <c:pt idx="260">
                  <c:v>5.1127059999999966</c:v>
                </c:pt>
                <c:pt idx="261">
                  <c:v>5.113635999999997</c:v>
                </c:pt>
                <c:pt idx="262">
                  <c:v>5.1344509999999968</c:v>
                </c:pt>
                <c:pt idx="263">
                  <c:v>5.1453829999999972</c:v>
                </c:pt>
                <c:pt idx="264">
                  <c:v>5.1461990000000002</c:v>
                </c:pt>
                <c:pt idx="265">
                  <c:v>5.1514859999999967</c:v>
                </c:pt>
                <c:pt idx="266">
                  <c:v>5.1543549999999945</c:v>
                </c:pt>
                <c:pt idx="267">
                  <c:v>5.1593039999999997</c:v>
                </c:pt>
                <c:pt idx="268">
                  <c:v>5.1710960000000004</c:v>
                </c:pt>
                <c:pt idx="269">
                  <c:v>5.1796500000000014</c:v>
                </c:pt>
                <c:pt idx="270">
                  <c:v>5.197414999999995</c:v>
                </c:pt>
                <c:pt idx="271">
                  <c:v>5.3650499999999974</c:v>
                </c:pt>
                <c:pt idx="272">
                  <c:v>5.3729119999999977</c:v>
                </c:pt>
                <c:pt idx="273">
                  <c:v>5.3804569999999972</c:v>
                </c:pt>
                <c:pt idx="274">
                  <c:v>5.3882599999999998</c:v>
                </c:pt>
                <c:pt idx="275">
                  <c:v>5.3944219999999969</c:v>
                </c:pt>
                <c:pt idx="276">
                  <c:v>5.4742379999999997</c:v>
                </c:pt>
                <c:pt idx="277">
                  <c:v>5.4839760000000002</c:v>
                </c:pt>
                <c:pt idx="278">
                  <c:v>5.4864870000000003</c:v>
                </c:pt>
                <c:pt idx="279">
                  <c:v>5.487835999999997</c:v>
                </c:pt>
                <c:pt idx="280">
                  <c:v>5.510119999999997</c:v>
                </c:pt>
                <c:pt idx="281">
                  <c:v>5.5112209999999999</c:v>
                </c:pt>
                <c:pt idx="282">
                  <c:v>5.5232539999999997</c:v>
                </c:pt>
                <c:pt idx="283">
                  <c:v>5.5274249999999956</c:v>
                </c:pt>
                <c:pt idx="284">
                  <c:v>5.530954999999997</c:v>
                </c:pt>
                <c:pt idx="285">
                  <c:v>5.5371030000000001</c:v>
                </c:pt>
                <c:pt idx="286">
                  <c:v>5.557121999999997</c:v>
                </c:pt>
                <c:pt idx="287">
                  <c:v>5.6271679999999966</c:v>
                </c:pt>
                <c:pt idx="288">
                  <c:v>5.6319410000000003</c:v>
                </c:pt>
                <c:pt idx="289">
                  <c:v>5.6901630000000001</c:v>
                </c:pt>
                <c:pt idx="290">
                  <c:v>5.6926309999999978</c:v>
                </c:pt>
                <c:pt idx="291">
                  <c:v>5.705987999999997</c:v>
                </c:pt>
                <c:pt idx="292">
                  <c:v>5.7132870000000002</c:v>
                </c:pt>
                <c:pt idx="293">
                  <c:v>5.7937339999999997</c:v>
                </c:pt>
                <c:pt idx="294">
                  <c:v>5.818899</c:v>
                </c:pt>
                <c:pt idx="295">
                  <c:v>5.8196709999999996</c:v>
                </c:pt>
                <c:pt idx="296">
                  <c:v>5.8243069999999966</c:v>
                </c:pt>
                <c:pt idx="297">
                  <c:v>5.8350470000000003</c:v>
                </c:pt>
                <c:pt idx="298">
                  <c:v>5.842041</c:v>
                </c:pt>
                <c:pt idx="299">
                  <c:v>5.8496540000000001</c:v>
                </c:pt>
                <c:pt idx="300">
                  <c:v>5.8664999999999985</c:v>
                </c:pt>
                <c:pt idx="301">
                  <c:v>5.870243000000003</c:v>
                </c:pt>
                <c:pt idx="302">
                  <c:v>5.8851849999999946</c:v>
                </c:pt>
                <c:pt idx="303">
                  <c:v>5.9078939999999998</c:v>
                </c:pt>
                <c:pt idx="304">
                  <c:v>5.9095529999999998</c:v>
                </c:pt>
                <c:pt idx="305">
                  <c:v>5.9181980000000003</c:v>
                </c:pt>
                <c:pt idx="306">
                  <c:v>5.9193100000000003</c:v>
                </c:pt>
                <c:pt idx="307">
                  <c:v>5.9202170000000001</c:v>
                </c:pt>
                <c:pt idx="308">
                  <c:v>5.9239239999999995</c:v>
                </c:pt>
                <c:pt idx="309">
                  <c:v>5.924820999999997</c:v>
                </c:pt>
                <c:pt idx="310">
                  <c:v>5.9486549999999996</c:v>
                </c:pt>
                <c:pt idx="311">
                  <c:v>5.9544509999999971</c:v>
                </c:pt>
                <c:pt idx="312">
                  <c:v>5.9568190000000003</c:v>
                </c:pt>
                <c:pt idx="313">
                  <c:v>5.9850199999999996</c:v>
                </c:pt>
                <c:pt idx="314">
                  <c:v>5.9893390000000029</c:v>
                </c:pt>
                <c:pt idx="315">
                  <c:v>6.0252999999999997</c:v>
                </c:pt>
                <c:pt idx="316">
                  <c:v>6.0277630000000002</c:v>
                </c:pt>
                <c:pt idx="317">
                  <c:v>6.0372159999999973</c:v>
                </c:pt>
                <c:pt idx="318">
                  <c:v>6.0456230000000026</c:v>
                </c:pt>
                <c:pt idx="319">
                  <c:v>6.0564299999999998</c:v>
                </c:pt>
                <c:pt idx="320">
                  <c:v>6.0577149999999955</c:v>
                </c:pt>
                <c:pt idx="321">
                  <c:v>6.0685739999999972</c:v>
                </c:pt>
                <c:pt idx="322">
                  <c:v>6.0751189999999973</c:v>
                </c:pt>
                <c:pt idx="323">
                  <c:v>6.0762800000000023</c:v>
                </c:pt>
                <c:pt idx="324">
                  <c:v>6.0790420000000029</c:v>
                </c:pt>
                <c:pt idx="325">
                  <c:v>6.0823689999999999</c:v>
                </c:pt>
                <c:pt idx="326">
                  <c:v>6.085111999999997</c:v>
                </c:pt>
                <c:pt idx="327">
                  <c:v>6.0871699999999995</c:v>
                </c:pt>
                <c:pt idx="328">
                  <c:v>6.0880720000000004</c:v>
                </c:pt>
                <c:pt idx="329">
                  <c:v>6.0891070000000003</c:v>
                </c:pt>
                <c:pt idx="330">
                  <c:v>6.0907090000000004</c:v>
                </c:pt>
                <c:pt idx="331">
                  <c:v>6.1558099999999971</c:v>
                </c:pt>
                <c:pt idx="332">
                  <c:v>6.1969889999999968</c:v>
                </c:pt>
                <c:pt idx="333">
                  <c:v>6.2061080000000004</c:v>
                </c:pt>
                <c:pt idx="334">
                  <c:v>6.2084080000000004</c:v>
                </c:pt>
                <c:pt idx="335">
                  <c:v>6.256888</c:v>
                </c:pt>
                <c:pt idx="336">
                  <c:v>6.2779619999999996</c:v>
                </c:pt>
                <c:pt idx="337">
                  <c:v>6.2847720000000002</c:v>
                </c:pt>
                <c:pt idx="338">
                  <c:v>6.3110119999999972</c:v>
                </c:pt>
                <c:pt idx="339">
                  <c:v>6.3359480000000001</c:v>
                </c:pt>
                <c:pt idx="340">
                  <c:v>6.3647999999999971</c:v>
                </c:pt>
                <c:pt idx="341">
                  <c:v>6.3688849999999944</c:v>
                </c:pt>
                <c:pt idx="342">
                  <c:v>6.3797790000000028</c:v>
                </c:pt>
                <c:pt idx="343">
                  <c:v>6.3881420000000002</c:v>
                </c:pt>
                <c:pt idx="344">
                  <c:v>6.4006640000000026</c:v>
                </c:pt>
                <c:pt idx="345">
                  <c:v>6.401569000000003</c:v>
                </c:pt>
                <c:pt idx="346">
                  <c:v>6.4147949999999971</c:v>
                </c:pt>
                <c:pt idx="347">
                  <c:v>6.4172229999999999</c:v>
                </c:pt>
                <c:pt idx="348">
                  <c:v>6.4190160000000001</c:v>
                </c:pt>
                <c:pt idx="349">
                  <c:v>6.4207809999999972</c:v>
                </c:pt>
                <c:pt idx="350">
                  <c:v>6.4306990000000033</c:v>
                </c:pt>
                <c:pt idx="351">
                  <c:v>6.4316760000000031</c:v>
                </c:pt>
                <c:pt idx="352">
                  <c:v>6.4428479999999997</c:v>
                </c:pt>
                <c:pt idx="353">
                  <c:v>6.4482850000000003</c:v>
                </c:pt>
                <c:pt idx="354">
                  <c:v>6.4629109999999956</c:v>
                </c:pt>
                <c:pt idx="355">
                  <c:v>6.4700910000000027</c:v>
                </c:pt>
                <c:pt idx="356">
                  <c:v>6.4844949999999972</c:v>
                </c:pt>
                <c:pt idx="357">
                  <c:v>6.5171419999999971</c:v>
                </c:pt>
                <c:pt idx="358">
                  <c:v>6.5517320000000003</c:v>
                </c:pt>
                <c:pt idx="359">
                  <c:v>6.5533979999999996</c:v>
                </c:pt>
                <c:pt idx="360">
                  <c:v>6.5590789999999997</c:v>
                </c:pt>
                <c:pt idx="361">
                  <c:v>6.6213899999999972</c:v>
                </c:pt>
                <c:pt idx="362">
                  <c:v>6.6341639999999975</c:v>
                </c:pt>
                <c:pt idx="363">
                  <c:v>6.6387359999999971</c:v>
                </c:pt>
                <c:pt idx="364">
                  <c:v>6.6405690000000002</c:v>
                </c:pt>
                <c:pt idx="365">
                  <c:v>6.6474909999999969</c:v>
                </c:pt>
                <c:pt idx="366">
                  <c:v>6.6535969999999978</c:v>
                </c:pt>
                <c:pt idx="367">
                  <c:v>6.6544009999999956</c:v>
                </c:pt>
                <c:pt idx="368">
                  <c:v>6.6633279999999973</c:v>
                </c:pt>
                <c:pt idx="369">
                  <c:v>6.6692849999999977</c:v>
                </c:pt>
                <c:pt idx="370">
                  <c:v>6.6838959999999972</c:v>
                </c:pt>
                <c:pt idx="371">
                  <c:v>6.6894400000000003</c:v>
                </c:pt>
                <c:pt idx="372">
                  <c:v>6.6902039999999996</c:v>
                </c:pt>
                <c:pt idx="373">
                  <c:v>6.6912609999999999</c:v>
                </c:pt>
                <c:pt idx="374">
                  <c:v>6.6956069999999972</c:v>
                </c:pt>
                <c:pt idx="375">
                  <c:v>6.7314360000000004</c:v>
                </c:pt>
                <c:pt idx="376">
                  <c:v>6.7324320000000002</c:v>
                </c:pt>
                <c:pt idx="377">
                  <c:v>6.7460709999999997</c:v>
                </c:pt>
                <c:pt idx="378">
                  <c:v>6.7529469999999971</c:v>
                </c:pt>
                <c:pt idx="379">
                  <c:v>6.754324999999997</c:v>
                </c:pt>
                <c:pt idx="380">
                  <c:v>6.7558099999999985</c:v>
                </c:pt>
                <c:pt idx="381">
                  <c:v>6.757644</c:v>
                </c:pt>
                <c:pt idx="382">
                  <c:v>6.7674129999999977</c:v>
                </c:pt>
                <c:pt idx="383">
                  <c:v>6.7738880000000004</c:v>
                </c:pt>
                <c:pt idx="384">
                  <c:v>6.8048039999999972</c:v>
                </c:pt>
                <c:pt idx="385">
                  <c:v>6.9281980000000001</c:v>
                </c:pt>
                <c:pt idx="386">
                  <c:v>6.9293100000000001</c:v>
                </c:pt>
                <c:pt idx="387">
                  <c:v>6.9320570000000004</c:v>
                </c:pt>
                <c:pt idx="388">
                  <c:v>6.9335180000000003</c:v>
                </c:pt>
                <c:pt idx="389">
                  <c:v>6.9358890000000004</c:v>
                </c:pt>
                <c:pt idx="390">
                  <c:v>7.0330370000000002</c:v>
                </c:pt>
                <c:pt idx="391">
                  <c:v>7.1839739999999974</c:v>
                </c:pt>
                <c:pt idx="392">
                  <c:v>7.337548</c:v>
                </c:pt>
                <c:pt idx="393">
                  <c:v>7.3901499999999976</c:v>
                </c:pt>
                <c:pt idx="394">
                  <c:v>7.5586209999999996</c:v>
                </c:pt>
                <c:pt idx="395">
                  <c:v>7.6511359999999966</c:v>
                </c:pt>
                <c:pt idx="396">
                  <c:v>7.677889999999997</c:v>
                </c:pt>
                <c:pt idx="397">
                  <c:v>7.734384999999997</c:v>
                </c:pt>
                <c:pt idx="398">
                  <c:v>7.795992</c:v>
                </c:pt>
                <c:pt idx="399">
                  <c:v>7.8204569999999967</c:v>
                </c:pt>
                <c:pt idx="400">
                  <c:v>7.8916469999999999</c:v>
                </c:pt>
                <c:pt idx="401">
                  <c:v>7.9181189999999972</c:v>
                </c:pt>
                <c:pt idx="402">
                  <c:v>7.9518640000000014</c:v>
                </c:pt>
                <c:pt idx="403">
                  <c:v>8.008370999999995</c:v>
                </c:pt>
                <c:pt idx="404">
                  <c:v>8.0341759999999987</c:v>
                </c:pt>
                <c:pt idx="405">
                  <c:v>8.0693279999999987</c:v>
                </c:pt>
                <c:pt idx="406">
                  <c:v>8.1725470000000069</c:v>
                </c:pt>
                <c:pt idx="407">
                  <c:v>8.2032749999999997</c:v>
                </c:pt>
                <c:pt idx="408">
                  <c:v>8.3697030000000048</c:v>
                </c:pt>
                <c:pt idx="409">
                  <c:v>8.5038410000000013</c:v>
                </c:pt>
                <c:pt idx="410">
                  <c:v>8.6070400000000014</c:v>
                </c:pt>
                <c:pt idx="411">
                  <c:v>8.7355960000000028</c:v>
                </c:pt>
                <c:pt idx="412">
                  <c:v>8.7844160000000002</c:v>
                </c:pt>
                <c:pt idx="413">
                  <c:v>8.8219030000000007</c:v>
                </c:pt>
                <c:pt idx="414">
                  <c:v>8.862029000000005</c:v>
                </c:pt>
                <c:pt idx="415">
                  <c:v>8.8997580000000003</c:v>
                </c:pt>
                <c:pt idx="416">
                  <c:v>8.9347410000000007</c:v>
                </c:pt>
                <c:pt idx="417">
                  <c:v>9.0460170000000009</c:v>
                </c:pt>
                <c:pt idx="418">
                  <c:v>9.2220209999999998</c:v>
                </c:pt>
                <c:pt idx="419">
                  <c:v>9.310680000000005</c:v>
                </c:pt>
                <c:pt idx="420">
                  <c:v>9.3527830000000058</c:v>
                </c:pt>
                <c:pt idx="421">
                  <c:v>9.4194100000000027</c:v>
                </c:pt>
                <c:pt idx="422">
                  <c:v>9.5429100000000009</c:v>
                </c:pt>
                <c:pt idx="423">
                  <c:v>9.5760940000000048</c:v>
                </c:pt>
                <c:pt idx="424">
                  <c:v>9.6039229999999982</c:v>
                </c:pt>
                <c:pt idx="425">
                  <c:v>9.6420259999999995</c:v>
                </c:pt>
                <c:pt idx="426">
                  <c:v>9.6708350000000003</c:v>
                </c:pt>
                <c:pt idx="427">
                  <c:v>9.8989820000000002</c:v>
                </c:pt>
                <c:pt idx="428">
                  <c:v>9.9227390000000053</c:v>
                </c:pt>
                <c:pt idx="429">
                  <c:v>9.9554000000000062</c:v>
                </c:pt>
                <c:pt idx="430">
                  <c:v>9.9812279999999998</c:v>
                </c:pt>
                <c:pt idx="431">
                  <c:v>10.080747000000002</c:v>
                </c:pt>
                <c:pt idx="432">
                  <c:v>10.116498</c:v>
                </c:pt>
                <c:pt idx="433">
                  <c:v>10.192585000000006</c:v>
                </c:pt>
                <c:pt idx="434">
                  <c:v>10.266112</c:v>
                </c:pt>
                <c:pt idx="435">
                  <c:v>10.304956000000002</c:v>
                </c:pt>
                <c:pt idx="436">
                  <c:v>10.331405</c:v>
                </c:pt>
                <c:pt idx="437">
                  <c:v>10.404595</c:v>
                </c:pt>
                <c:pt idx="438">
                  <c:v>10.479622000000004</c:v>
                </c:pt>
                <c:pt idx="439">
                  <c:v>10.537107000000001</c:v>
                </c:pt>
                <c:pt idx="440">
                  <c:v>10.579377000000001</c:v>
                </c:pt>
                <c:pt idx="441">
                  <c:v>10.634309999999999</c:v>
                </c:pt>
                <c:pt idx="442">
                  <c:v>10.750097</c:v>
                </c:pt>
                <c:pt idx="443">
                  <c:v>10.834807</c:v>
                </c:pt>
                <c:pt idx="444">
                  <c:v>10.918619</c:v>
                </c:pt>
                <c:pt idx="445">
                  <c:v>10.981551</c:v>
                </c:pt>
                <c:pt idx="446">
                  <c:v>11.123116</c:v>
                </c:pt>
                <c:pt idx="447">
                  <c:v>11.217462999999999</c:v>
                </c:pt>
                <c:pt idx="448">
                  <c:v>11.305079000000005</c:v>
                </c:pt>
                <c:pt idx="449">
                  <c:v>11.465258</c:v>
                </c:pt>
                <c:pt idx="450">
                  <c:v>11.545246000000002</c:v>
                </c:pt>
                <c:pt idx="451">
                  <c:v>11.590938</c:v>
                </c:pt>
                <c:pt idx="452">
                  <c:v>11.623617999999999</c:v>
                </c:pt>
                <c:pt idx="453">
                  <c:v>11.666692000000005</c:v>
                </c:pt>
                <c:pt idx="454">
                  <c:v>11.710290000000001</c:v>
                </c:pt>
                <c:pt idx="455">
                  <c:v>11.775061000000001</c:v>
                </c:pt>
                <c:pt idx="456">
                  <c:v>11.815924000000004</c:v>
                </c:pt>
                <c:pt idx="457">
                  <c:v>11.970660000000002</c:v>
                </c:pt>
                <c:pt idx="458">
                  <c:v>12.021944</c:v>
                </c:pt>
                <c:pt idx="459">
                  <c:v>12.054907</c:v>
                </c:pt>
                <c:pt idx="460">
                  <c:v>12.119919999999999</c:v>
                </c:pt>
                <c:pt idx="461">
                  <c:v>12.166622</c:v>
                </c:pt>
                <c:pt idx="462">
                  <c:v>12.201926999999998</c:v>
                </c:pt>
                <c:pt idx="463">
                  <c:v>12.295051000000001</c:v>
                </c:pt>
                <c:pt idx="464">
                  <c:v>12.369000000000005</c:v>
                </c:pt>
                <c:pt idx="465">
                  <c:v>12.427827999999998</c:v>
                </c:pt>
                <c:pt idx="466">
                  <c:v>12.578755000000001</c:v>
                </c:pt>
                <c:pt idx="467">
                  <c:v>12.625108000000001</c:v>
                </c:pt>
                <c:pt idx="468">
                  <c:v>12.676978999999999</c:v>
                </c:pt>
                <c:pt idx="469">
                  <c:v>12.761397000000001</c:v>
                </c:pt>
                <c:pt idx="470">
                  <c:v>12.80935</c:v>
                </c:pt>
                <c:pt idx="471">
                  <c:v>12.928510999999999</c:v>
                </c:pt>
                <c:pt idx="472">
                  <c:v>12.962732000000008</c:v>
                </c:pt>
                <c:pt idx="473">
                  <c:v>13.012433000000005</c:v>
                </c:pt>
                <c:pt idx="474">
                  <c:v>13.067303000000001</c:v>
                </c:pt>
                <c:pt idx="475">
                  <c:v>13.280655000000001</c:v>
                </c:pt>
                <c:pt idx="476">
                  <c:v>13.326202</c:v>
                </c:pt>
                <c:pt idx="477">
                  <c:v>13.392530000000008</c:v>
                </c:pt>
                <c:pt idx="478">
                  <c:v>13.417786000000005</c:v>
                </c:pt>
                <c:pt idx="479">
                  <c:v>13.499606000000005</c:v>
                </c:pt>
                <c:pt idx="480">
                  <c:v>14.179267999999999</c:v>
                </c:pt>
                <c:pt idx="481">
                  <c:v>14.230982999999998</c:v>
                </c:pt>
                <c:pt idx="482">
                  <c:v>14.275765</c:v>
                </c:pt>
                <c:pt idx="483">
                  <c:v>14.326714000000004</c:v>
                </c:pt>
                <c:pt idx="484">
                  <c:v>14.418224999999998</c:v>
                </c:pt>
                <c:pt idx="485">
                  <c:v>14.519823000000001</c:v>
                </c:pt>
                <c:pt idx="486">
                  <c:v>14.572674000000005</c:v>
                </c:pt>
                <c:pt idx="487">
                  <c:v>14.619553</c:v>
                </c:pt>
                <c:pt idx="488">
                  <c:v>14.66119</c:v>
                </c:pt>
                <c:pt idx="489">
                  <c:v>14.692163000000001</c:v>
                </c:pt>
                <c:pt idx="490">
                  <c:v>14.729902999999998</c:v>
                </c:pt>
                <c:pt idx="491">
                  <c:v>14.809925</c:v>
                </c:pt>
                <c:pt idx="492">
                  <c:v>15.053303</c:v>
                </c:pt>
                <c:pt idx="493">
                  <c:v>15.078638</c:v>
                </c:pt>
                <c:pt idx="494">
                  <c:v>15.118683000000001</c:v>
                </c:pt>
                <c:pt idx="495">
                  <c:v>15.217230999999998</c:v>
                </c:pt>
                <c:pt idx="496">
                  <c:v>15.245275999999999</c:v>
                </c:pt>
                <c:pt idx="497">
                  <c:v>15.385251</c:v>
                </c:pt>
                <c:pt idx="498">
                  <c:v>15.433524</c:v>
                </c:pt>
                <c:pt idx="499">
                  <c:v>15.487393000000001</c:v>
                </c:pt>
                <c:pt idx="500">
                  <c:v>15.572892000000005</c:v>
                </c:pt>
                <c:pt idx="501">
                  <c:v>15.646864999999998</c:v>
                </c:pt>
                <c:pt idx="502">
                  <c:v>15.707700999999998</c:v>
                </c:pt>
                <c:pt idx="503">
                  <c:v>15.782204</c:v>
                </c:pt>
                <c:pt idx="504">
                  <c:v>15.840905000000001</c:v>
                </c:pt>
                <c:pt idx="505">
                  <c:v>15.993357</c:v>
                </c:pt>
                <c:pt idx="506">
                  <c:v>16.106089999999988</c:v>
                </c:pt>
                <c:pt idx="507">
                  <c:v>16.244769999999985</c:v>
                </c:pt>
                <c:pt idx="508">
                  <c:v>16.296205</c:v>
                </c:pt>
                <c:pt idx="509">
                  <c:v>16.337216999999999</c:v>
                </c:pt>
                <c:pt idx="510">
                  <c:v>16.433503999999989</c:v>
                </c:pt>
                <c:pt idx="511">
                  <c:v>16.484759999999984</c:v>
                </c:pt>
                <c:pt idx="512">
                  <c:v>16.527795999999999</c:v>
                </c:pt>
                <c:pt idx="513">
                  <c:v>16.564177999999988</c:v>
                </c:pt>
                <c:pt idx="514">
                  <c:v>16.628610999999989</c:v>
                </c:pt>
                <c:pt idx="515">
                  <c:v>16.844068000000011</c:v>
                </c:pt>
                <c:pt idx="516">
                  <c:v>16.909210000000002</c:v>
                </c:pt>
                <c:pt idx="517">
                  <c:v>16.959538999999989</c:v>
                </c:pt>
                <c:pt idx="518">
                  <c:v>17.013666000000001</c:v>
                </c:pt>
                <c:pt idx="519">
                  <c:v>17.082418999999984</c:v>
                </c:pt>
                <c:pt idx="520">
                  <c:v>17.204052000000001</c:v>
                </c:pt>
                <c:pt idx="521">
                  <c:v>17.243665</c:v>
                </c:pt>
                <c:pt idx="522">
                  <c:v>17.277077999999999</c:v>
                </c:pt>
                <c:pt idx="523">
                  <c:v>17.372545999999989</c:v>
                </c:pt>
                <c:pt idx="524">
                  <c:v>17.49447</c:v>
                </c:pt>
                <c:pt idx="525">
                  <c:v>17.585820999999989</c:v>
                </c:pt>
                <c:pt idx="526">
                  <c:v>17.630822999999999</c:v>
                </c:pt>
                <c:pt idx="527">
                  <c:v>17.738477</c:v>
                </c:pt>
                <c:pt idx="528">
                  <c:v>17.840613999999984</c:v>
                </c:pt>
                <c:pt idx="529">
                  <c:v>17.875909</c:v>
                </c:pt>
                <c:pt idx="530">
                  <c:v>17.937522999999985</c:v>
                </c:pt>
                <c:pt idx="531">
                  <c:v>17.999157</c:v>
                </c:pt>
                <c:pt idx="532">
                  <c:v>18.050094000000001</c:v>
                </c:pt>
                <c:pt idx="533">
                  <c:v>18.100950999999998</c:v>
                </c:pt>
                <c:pt idx="534">
                  <c:v>18.244768000000001</c:v>
                </c:pt>
                <c:pt idx="535">
                  <c:v>18.356258000000011</c:v>
                </c:pt>
                <c:pt idx="536">
                  <c:v>18.469181999999989</c:v>
                </c:pt>
                <c:pt idx="537">
                  <c:v>18.547948999999999</c:v>
                </c:pt>
                <c:pt idx="538">
                  <c:v>18.574657999999999</c:v>
                </c:pt>
                <c:pt idx="539">
                  <c:v>18.65273899999999</c:v>
                </c:pt>
                <c:pt idx="540">
                  <c:v>18.749500999999984</c:v>
                </c:pt>
                <c:pt idx="541">
                  <c:v>18.833586</c:v>
                </c:pt>
                <c:pt idx="542">
                  <c:v>18.86060599999999</c:v>
                </c:pt>
                <c:pt idx="543">
                  <c:v>18.902915</c:v>
                </c:pt>
                <c:pt idx="544">
                  <c:v>18.957692000000002</c:v>
                </c:pt>
                <c:pt idx="545">
                  <c:v>18.988654999999984</c:v>
                </c:pt>
                <c:pt idx="546">
                  <c:v>19.020076</c:v>
                </c:pt>
                <c:pt idx="547">
                  <c:v>19.081298</c:v>
                </c:pt>
                <c:pt idx="548">
                  <c:v>19.106673000000001</c:v>
                </c:pt>
                <c:pt idx="549">
                  <c:v>19.180858000000011</c:v>
                </c:pt>
                <c:pt idx="550">
                  <c:v>19.20884899999999</c:v>
                </c:pt>
                <c:pt idx="551">
                  <c:v>19.287725999999989</c:v>
                </c:pt>
                <c:pt idx="552">
                  <c:v>19.320910000000001</c:v>
                </c:pt>
                <c:pt idx="553">
                  <c:v>19.348509999999983</c:v>
                </c:pt>
                <c:pt idx="554">
                  <c:v>19.409253</c:v>
                </c:pt>
                <c:pt idx="555">
                  <c:v>19.460591999999981</c:v>
                </c:pt>
                <c:pt idx="556">
                  <c:v>19.498495999999989</c:v>
                </c:pt>
                <c:pt idx="557">
                  <c:v>19.579888000000011</c:v>
                </c:pt>
                <c:pt idx="558">
                  <c:v>19.633497999999999</c:v>
                </c:pt>
                <c:pt idx="559">
                  <c:v>20.289753999999984</c:v>
                </c:pt>
                <c:pt idx="560">
                  <c:v>20.477995000000011</c:v>
                </c:pt>
                <c:pt idx="561">
                  <c:v>20.513648</c:v>
                </c:pt>
                <c:pt idx="562">
                  <c:v>20.55296100000001</c:v>
                </c:pt>
                <c:pt idx="563">
                  <c:v>20.593442999999983</c:v>
                </c:pt>
                <c:pt idx="564">
                  <c:v>20.648824999999999</c:v>
                </c:pt>
                <c:pt idx="565">
                  <c:v>20.752195999999991</c:v>
                </c:pt>
                <c:pt idx="566">
                  <c:v>20.787476000000002</c:v>
                </c:pt>
                <c:pt idx="567">
                  <c:v>21.052844</c:v>
                </c:pt>
                <c:pt idx="568">
                  <c:v>21.080454</c:v>
                </c:pt>
                <c:pt idx="569">
                  <c:v>21.194054000000012</c:v>
                </c:pt>
                <c:pt idx="570">
                  <c:v>21.237798999999999</c:v>
                </c:pt>
                <c:pt idx="571">
                  <c:v>21.272643999999985</c:v>
                </c:pt>
                <c:pt idx="572">
                  <c:v>21.308933</c:v>
                </c:pt>
                <c:pt idx="573">
                  <c:v>21.356956000000011</c:v>
                </c:pt>
                <c:pt idx="574">
                  <c:v>21.389775999999991</c:v>
                </c:pt>
                <c:pt idx="575">
                  <c:v>21.444127000000002</c:v>
                </c:pt>
                <c:pt idx="576">
                  <c:v>21.494387</c:v>
                </c:pt>
                <c:pt idx="577">
                  <c:v>21.552655999999999</c:v>
                </c:pt>
                <c:pt idx="578">
                  <c:v>21.579839</c:v>
                </c:pt>
                <c:pt idx="579">
                  <c:v>21.603539999999985</c:v>
                </c:pt>
                <c:pt idx="580">
                  <c:v>21.651983000000012</c:v>
                </c:pt>
                <c:pt idx="581">
                  <c:v>21.689893000000001</c:v>
                </c:pt>
                <c:pt idx="582">
                  <c:v>21.718025999999988</c:v>
                </c:pt>
                <c:pt idx="583">
                  <c:v>21.780622999999974</c:v>
                </c:pt>
                <c:pt idx="584">
                  <c:v>21.865147999999984</c:v>
                </c:pt>
                <c:pt idx="585">
                  <c:v>21.938507999999985</c:v>
                </c:pt>
                <c:pt idx="586">
                  <c:v>22.01514899999999</c:v>
                </c:pt>
                <c:pt idx="587">
                  <c:v>22.054158000000012</c:v>
                </c:pt>
                <c:pt idx="588">
                  <c:v>22.251688000000001</c:v>
                </c:pt>
                <c:pt idx="589">
                  <c:v>22.276582999999984</c:v>
                </c:pt>
                <c:pt idx="590">
                  <c:v>22.316244999999999</c:v>
                </c:pt>
                <c:pt idx="591">
                  <c:v>22.720148999999989</c:v>
                </c:pt>
                <c:pt idx="592">
                  <c:v>23.055914000000001</c:v>
                </c:pt>
                <c:pt idx="593">
                  <c:v>23.088082999999983</c:v>
                </c:pt>
                <c:pt idx="594">
                  <c:v>23.31305600000001</c:v>
                </c:pt>
                <c:pt idx="595">
                  <c:v>24.533463000000001</c:v>
                </c:pt>
                <c:pt idx="596">
                  <c:v>24.769252000000002</c:v>
                </c:pt>
                <c:pt idx="597">
                  <c:v>24.803566</c:v>
                </c:pt>
                <c:pt idx="598">
                  <c:v>24.847995000000012</c:v>
                </c:pt>
                <c:pt idx="599">
                  <c:v>24.925638999999983</c:v>
                </c:pt>
                <c:pt idx="600">
                  <c:v>25.162608999999989</c:v>
                </c:pt>
                <c:pt idx="601">
                  <c:v>25.63483900000001</c:v>
                </c:pt>
                <c:pt idx="602">
                  <c:v>25.766065000000001</c:v>
                </c:pt>
                <c:pt idx="603">
                  <c:v>27.494962999999988</c:v>
                </c:pt>
                <c:pt idx="604">
                  <c:v>27.622259</c:v>
                </c:pt>
                <c:pt idx="605">
                  <c:v>27.657975000000022</c:v>
                </c:pt>
                <c:pt idx="606">
                  <c:v>27.893884000000011</c:v>
                </c:pt>
                <c:pt idx="607">
                  <c:v>28.021581000000001</c:v>
                </c:pt>
                <c:pt idx="608">
                  <c:v>28.154820000000012</c:v>
                </c:pt>
                <c:pt idx="609">
                  <c:v>28.244036999999985</c:v>
                </c:pt>
                <c:pt idx="610">
                  <c:v>28.347158000000011</c:v>
                </c:pt>
                <c:pt idx="611">
                  <c:v>28.380575</c:v>
                </c:pt>
                <c:pt idx="612">
                  <c:v>28.59022899999999</c:v>
                </c:pt>
                <c:pt idx="613">
                  <c:v>28.637128000000011</c:v>
                </c:pt>
                <c:pt idx="614">
                  <c:v>28.661902000000001</c:v>
                </c:pt>
                <c:pt idx="615">
                  <c:v>28.739753</c:v>
                </c:pt>
                <c:pt idx="616">
                  <c:v>28.785475999999989</c:v>
                </c:pt>
                <c:pt idx="617">
                  <c:v>29.29443599999999</c:v>
                </c:pt>
                <c:pt idx="618">
                  <c:v>29.336980000000011</c:v>
                </c:pt>
                <c:pt idx="619">
                  <c:v>29.429233999999983</c:v>
                </c:pt>
                <c:pt idx="620">
                  <c:v>29.513444</c:v>
                </c:pt>
                <c:pt idx="621">
                  <c:v>29.576508999999991</c:v>
                </c:pt>
                <c:pt idx="622">
                  <c:v>29.60213199999999</c:v>
                </c:pt>
                <c:pt idx="623">
                  <c:v>29.68116800000001</c:v>
                </c:pt>
                <c:pt idx="624">
                  <c:v>29.825665999999988</c:v>
                </c:pt>
                <c:pt idx="625">
                  <c:v>29.854162000000009</c:v>
                </c:pt>
                <c:pt idx="626">
                  <c:v>29.937709999999988</c:v>
                </c:pt>
                <c:pt idx="627">
                  <c:v>29.975534999999983</c:v>
                </c:pt>
                <c:pt idx="628">
                  <c:v>30.076226999999989</c:v>
                </c:pt>
                <c:pt idx="629">
                  <c:v>30.325231999999989</c:v>
                </c:pt>
                <c:pt idx="630">
                  <c:v>30.355222999999985</c:v>
                </c:pt>
                <c:pt idx="631">
                  <c:v>30.429663999999985</c:v>
                </c:pt>
                <c:pt idx="632">
                  <c:v>30.589521999999985</c:v>
                </c:pt>
                <c:pt idx="633">
                  <c:v>30.785293999999983</c:v>
                </c:pt>
                <c:pt idx="634">
                  <c:v>30.812079000000001</c:v>
                </c:pt>
                <c:pt idx="635">
                  <c:v>30.84979299999998</c:v>
                </c:pt>
                <c:pt idx="636">
                  <c:v>31.201986000000005</c:v>
                </c:pt>
                <c:pt idx="637">
                  <c:v>31.255046999999983</c:v>
                </c:pt>
                <c:pt idx="638">
                  <c:v>31.282831000000002</c:v>
                </c:pt>
                <c:pt idx="639">
                  <c:v>31.459531999999989</c:v>
                </c:pt>
                <c:pt idx="640">
                  <c:v>31.566425999999989</c:v>
                </c:pt>
                <c:pt idx="641">
                  <c:v>31.609964000000023</c:v>
                </c:pt>
                <c:pt idx="642">
                  <c:v>31.646725</c:v>
                </c:pt>
                <c:pt idx="643">
                  <c:v>31.828735999999989</c:v>
                </c:pt>
                <c:pt idx="644">
                  <c:v>31.964822999999988</c:v>
                </c:pt>
                <c:pt idx="645">
                  <c:v>32.02702</c:v>
                </c:pt>
                <c:pt idx="646">
                  <c:v>32.080338000000012</c:v>
                </c:pt>
                <c:pt idx="647">
                  <c:v>32.113882999999994</c:v>
                </c:pt>
                <c:pt idx="648">
                  <c:v>32.178128000000022</c:v>
                </c:pt>
                <c:pt idx="649">
                  <c:v>32.27511600000004</c:v>
                </c:pt>
                <c:pt idx="650">
                  <c:v>32.340894999999996</c:v>
                </c:pt>
                <c:pt idx="651">
                  <c:v>32.388670999999995</c:v>
                </c:pt>
                <c:pt idx="652">
                  <c:v>32.425584000000001</c:v>
                </c:pt>
                <c:pt idx="653">
                  <c:v>32.452363000000005</c:v>
                </c:pt>
                <c:pt idx="654">
                  <c:v>32.620539000000022</c:v>
                </c:pt>
                <c:pt idx="655">
                  <c:v>32.695242000000022</c:v>
                </c:pt>
                <c:pt idx="656">
                  <c:v>32.856940999999999</c:v>
                </c:pt>
                <c:pt idx="657">
                  <c:v>32.920177000000002</c:v>
                </c:pt>
                <c:pt idx="658">
                  <c:v>32.980506999999996</c:v>
                </c:pt>
                <c:pt idx="659">
                  <c:v>33.022556000000023</c:v>
                </c:pt>
                <c:pt idx="660">
                  <c:v>33.046919000000003</c:v>
                </c:pt>
                <c:pt idx="661">
                  <c:v>33.241598000000003</c:v>
                </c:pt>
                <c:pt idx="662">
                  <c:v>33.308292000000002</c:v>
                </c:pt>
                <c:pt idx="663">
                  <c:v>33.514883999999974</c:v>
                </c:pt>
                <c:pt idx="664">
                  <c:v>33.567030000000003</c:v>
                </c:pt>
                <c:pt idx="665">
                  <c:v>33.673597000000001</c:v>
                </c:pt>
                <c:pt idx="666">
                  <c:v>33.780352000000022</c:v>
                </c:pt>
                <c:pt idx="667">
                  <c:v>33.808602</c:v>
                </c:pt>
                <c:pt idx="668">
                  <c:v>33.843723999999995</c:v>
                </c:pt>
                <c:pt idx="669">
                  <c:v>33.965286000000006</c:v>
                </c:pt>
                <c:pt idx="670">
                  <c:v>34.047246999999999</c:v>
                </c:pt>
                <c:pt idx="671">
                  <c:v>34.078552000000023</c:v>
                </c:pt>
                <c:pt idx="672">
                  <c:v>34.285650000000011</c:v>
                </c:pt>
                <c:pt idx="673">
                  <c:v>34.352339000000001</c:v>
                </c:pt>
                <c:pt idx="674">
                  <c:v>34.442644999999999</c:v>
                </c:pt>
                <c:pt idx="675">
                  <c:v>34.536186000000001</c:v>
                </c:pt>
                <c:pt idx="676">
                  <c:v>34.755490000000002</c:v>
                </c:pt>
                <c:pt idx="677">
                  <c:v>34.781282999999995</c:v>
                </c:pt>
                <c:pt idx="678">
                  <c:v>34.807216000000004</c:v>
                </c:pt>
                <c:pt idx="679">
                  <c:v>34.853782999999993</c:v>
                </c:pt>
                <c:pt idx="680">
                  <c:v>34.947295999999994</c:v>
                </c:pt>
                <c:pt idx="681">
                  <c:v>34.972748000000003</c:v>
                </c:pt>
                <c:pt idx="682">
                  <c:v>35.330881999999995</c:v>
                </c:pt>
                <c:pt idx="683">
                  <c:v>35.354922999999999</c:v>
                </c:pt>
                <c:pt idx="684">
                  <c:v>35.446093999999995</c:v>
                </c:pt>
                <c:pt idx="685">
                  <c:v>35.530317000000011</c:v>
                </c:pt>
                <c:pt idx="686">
                  <c:v>35.591012000000013</c:v>
                </c:pt>
                <c:pt idx="687">
                  <c:v>35.781873999999995</c:v>
                </c:pt>
                <c:pt idx="688">
                  <c:v>35.815863999999998</c:v>
                </c:pt>
                <c:pt idx="689">
                  <c:v>35.874056999999993</c:v>
                </c:pt>
                <c:pt idx="690">
                  <c:v>35.916458999999996</c:v>
                </c:pt>
                <c:pt idx="691">
                  <c:v>35.984919000000005</c:v>
                </c:pt>
                <c:pt idx="692">
                  <c:v>36.224352000000025</c:v>
                </c:pt>
                <c:pt idx="693">
                  <c:v>36.280179000000011</c:v>
                </c:pt>
                <c:pt idx="694">
                  <c:v>36.455035000000002</c:v>
                </c:pt>
                <c:pt idx="695">
                  <c:v>36.501067999999997</c:v>
                </c:pt>
                <c:pt idx="696">
                  <c:v>36.528316000000039</c:v>
                </c:pt>
                <c:pt idx="697">
                  <c:v>36.560195000000022</c:v>
                </c:pt>
                <c:pt idx="698">
                  <c:v>36.752497000000005</c:v>
                </c:pt>
                <c:pt idx="699">
                  <c:v>36.788061000000006</c:v>
                </c:pt>
                <c:pt idx="700">
                  <c:v>36.814073999999998</c:v>
                </c:pt>
                <c:pt idx="701">
                  <c:v>36.916484999999994</c:v>
                </c:pt>
                <c:pt idx="702">
                  <c:v>36.942176000000003</c:v>
                </c:pt>
                <c:pt idx="703">
                  <c:v>36.992592000000023</c:v>
                </c:pt>
                <c:pt idx="704">
                  <c:v>37.128524000000013</c:v>
                </c:pt>
                <c:pt idx="705">
                  <c:v>37.210160000000002</c:v>
                </c:pt>
                <c:pt idx="706">
                  <c:v>37.279488000000001</c:v>
                </c:pt>
                <c:pt idx="707">
                  <c:v>37.317769999999996</c:v>
                </c:pt>
                <c:pt idx="708">
                  <c:v>37.364575000000002</c:v>
                </c:pt>
                <c:pt idx="709">
                  <c:v>37.391442999999995</c:v>
                </c:pt>
                <c:pt idx="710">
                  <c:v>37.440864999999995</c:v>
                </c:pt>
                <c:pt idx="711">
                  <c:v>37.500245</c:v>
                </c:pt>
                <c:pt idx="712">
                  <c:v>37.544058</c:v>
                </c:pt>
                <c:pt idx="713">
                  <c:v>37.582663000000004</c:v>
                </c:pt>
                <c:pt idx="714">
                  <c:v>37.706393000000013</c:v>
                </c:pt>
                <c:pt idx="715">
                  <c:v>37.785370000000022</c:v>
                </c:pt>
                <c:pt idx="716">
                  <c:v>37.844844999999978</c:v>
                </c:pt>
                <c:pt idx="717">
                  <c:v>38.062491000000001</c:v>
                </c:pt>
                <c:pt idx="718">
                  <c:v>38.099031000000011</c:v>
                </c:pt>
                <c:pt idx="719">
                  <c:v>38.206029000000001</c:v>
                </c:pt>
                <c:pt idx="720">
                  <c:v>38.295020000000022</c:v>
                </c:pt>
                <c:pt idx="721">
                  <c:v>38.340243999999998</c:v>
                </c:pt>
                <c:pt idx="722">
                  <c:v>38.430124000000006</c:v>
                </c:pt>
                <c:pt idx="723">
                  <c:v>38.498609000000002</c:v>
                </c:pt>
                <c:pt idx="724">
                  <c:v>38.523430000000012</c:v>
                </c:pt>
                <c:pt idx="725">
                  <c:v>38.574369000000004</c:v>
                </c:pt>
                <c:pt idx="726">
                  <c:v>38.621293000000001</c:v>
                </c:pt>
                <c:pt idx="727">
                  <c:v>38.701753000000011</c:v>
                </c:pt>
                <c:pt idx="728">
                  <c:v>38.790472000000022</c:v>
                </c:pt>
                <c:pt idx="729">
                  <c:v>38.830396</c:v>
                </c:pt>
                <c:pt idx="730">
                  <c:v>38.848462999999995</c:v>
                </c:pt>
                <c:pt idx="731">
                  <c:v>38.864545</c:v>
                </c:pt>
                <c:pt idx="732">
                  <c:v>38.899593000000003</c:v>
                </c:pt>
                <c:pt idx="733">
                  <c:v>38.900402</c:v>
                </c:pt>
                <c:pt idx="734">
                  <c:v>38.906659999999995</c:v>
                </c:pt>
                <c:pt idx="735">
                  <c:v>38.909400000000005</c:v>
                </c:pt>
                <c:pt idx="736">
                  <c:v>38.951284999999977</c:v>
                </c:pt>
                <c:pt idx="737">
                  <c:v>38.963114000000012</c:v>
                </c:pt>
                <c:pt idx="738">
                  <c:v>38.964919000000002</c:v>
                </c:pt>
                <c:pt idx="739">
                  <c:v>38.994997000000005</c:v>
                </c:pt>
                <c:pt idx="740">
                  <c:v>38.997203000000006</c:v>
                </c:pt>
                <c:pt idx="741">
                  <c:v>39.009217</c:v>
                </c:pt>
                <c:pt idx="742">
                  <c:v>39.040455000000001</c:v>
                </c:pt>
                <c:pt idx="743">
                  <c:v>39.047263999999998</c:v>
                </c:pt>
                <c:pt idx="744">
                  <c:v>39.048706000000003</c:v>
                </c:pt>
                <c:pt idx="745">
                  <c:v>39.067900000000002</c:v>
                </c:pt>
                <c:pt idx="746">
                  <c:v>39.135215000000024</c:v>
                </c:pt>
                <c:pt idx="747">
                  <c:v>39.139320000000012</c:v>
                </c:pt>
                <c:pt idx="748">
                  <c:v>39.144233</c:v>
                </c:pt>
                <c:pt idx="749">
                  <c:v>39.156518000000013</c:v>
                </c:pt>
                <c:pt idx="750">
                  <c:v>39.160101000000012</c:v>
                </c:pt>
                <c:pt idx="751">
                  <c:v>39.178022000000013</c:v>
                </c:pt>
                <c:pt idx="752">
                  <c:v>39.220151000000023</c:v>
                </c:pt>
                <c:pt idx="753">
                  <c:v>39.239605000000012</c:v>
                </c:pt>
                <c:pt idx="754">
                  <c:v>39.244073</c:v>
                </c:pt>
                <c:pt idx="755">
                  <c:v>39.283828</c:v>
                </c:pt>
                <c:pt idx="756">
                  <c:v>39.306136000000002</c:v>
                </c:pt>
                <c:pt idx="757">
                  <c:v>39.321905000000001</c:v>
                </c:pt>
                <c:pt idx="758">
                  <c:v>39.339528000000001</c:v>
                </c:pt>
                <c:pt idx="759">
                  <c:v>39.350618999999995</c:v>
                </c:pt>
                <c:pt idx="760">
                  <c:v>39.356104999999999</c:v>
                </c:pt>
                <c:pt idx="761">
                  <c:v>39.358463999999998</c:v>
                </c:pt>
                <c:pt idx="762">
                  <c:v>39.362945000000003</c:v>
                </c:pt>
                <c:pt idx="763">
                  <c:v>39.372899000000004</c:v>
                </c:pt>
                <c:pt idx="764">
                  <c:v>39.389918000000002</c:v>
                </c:pt>
                <c:pt idx="765">
                  <c:v>39.394568</c:v>
                </c:pt>
                <c:pt idx="766">
                  <c:v>39.395746000000003</c:v>
                </c:pt>
                <c:pt idx="767">
                  <c:v>39.40005</c:v>
                </c:pt>
                <c:pt idx="768">
                  <c:v>39.401041999999997</c:v>
                </c:pt>
                <c:pt idx="769">
                  <c:v>39.443085000000004</c:v>
                </c:pt>
                <c:pt idx="770">
                  <c:v>39.456936000000006</c:v>
                </c:pt>
                <c:pt idx="771">
                  <c:v>39.520644000000004</c:v>
                </c:pt>
                <c:pt idx="772">
                  <c:v>39.582600000000006</c:v>
                </c:pt>
                <c:pt idx="773">
                  <c:v>39.658479</c:v>
                </c:pt>
                <c:pt idx="774">
                  <c:v>39.681445999999994</c:v>
                </c:pt>
                <c:pt idx="775">
                  <c:v>39.694114000000013</c:v>
                </c:pt>
                <c:pt idx="776">
                  <c:v>39.701905000000011</c:v>
                </c:pt>
                <c:pt idx="777">
                  <c:v>39.721179000000028</c:v>
                </c:pt>
                <c:pt idx="778">
                  <c:v>39.724008000000012</c:v>
                </c:pt>
                <c:pt idx="779">
                  <c:v>39.726799000000021</c:v>
                </c:pt>
                <c:pt idx="780">
                  <c:v>39.736337000000013</c:v>
                </c:pt>
                <c:pt idx="781">
                  <c:v>39.806855999999996</c:v>
                </c:pt>
                <c:pt idx="782">
                  <c:v>39.815241999999998</c:v>
                </c:pt>
                <c:pt idx="783">
                  <c:v>39.823876000000006</c:v>
                </c:pt>
                <c:pt idx="784">
                  <c:v>39.839232000000003</c:v>
                </c:pt>
                <c:pt idx="785">
                  <c:v>39.850453999999999</c:v>
                </c:pt>
                <c:pt idx="786">
                  <c:v>39.879569000000004</c:v>
                </c:pt>
                <c:pt idx="787">
                  <c:v>39.893615000000011</c:v>
                </c:pt>
                <c:pt idx="788">
                  <c:v>39.896005000000002</c:v>
                </c:pt>
                <c:pt idx="789">
                  <c:v>39.897490999999995</c:v>
                </c:pt>
                <c:pt idx="790">
                  <c:v>39.903494999999999</c:v>
                </c:pt>
                <c:pt idx="791">
                  <c:v>39.931223999999993</c:v>
                </c:pt>
                <c:pt idx="792">
                  <c:v>39.932586000000001</c:v>
                </c:pt>
                <c:pt idx="793">
                  <c:v>39.933881999999997</c:v>
                </c:pt>
                <c:pt idx="794">
                  <c:v>39.945419000000001</c:v>
                </c:pt>
                <c:pt idx="795">
                  <c:v>39.949426999999993</c:v>
                </c:pt>
                <c:pt idx="796">
                  <c:v>39.973779</c:v>
                </c:pt>
                <c:pt idx="797">
                  <c:v>39.975609000000006</c:v>
                </c:pt>
                <c:pt idx="798">
                  <c:v>40.002127000000002</c:v>
                </c:pt>
                <c:pt idx="799">
                  <c:v>40.006600000000006</c:v>
                </c:pt>
                <c:pt idx="800">
                  <c:v>40.023138000000024</c:v>
                </c:pt>
                <c:pt idx="801">
                  <c:v>40.043839999999996</c:v>
                </c:pt>
                <c:pt idx="802">
                  <c:v>40.047895999999994</c:v>
                </c:pt>
                <c:pt idx="803">
                  <c:v>40.065517000000021</c:v>
                </c:pt>
                <c:pt idx="804">
                  <c:v>40.123080000000002</c:v>
                </c:pt>
                <c:pt idx="805">
                  <c:v>40.148459000000003</c:v>
                </c:pt>
                <c:pt idx="806">
                  <c:v>40.158888999999995</c:v>
                </c:pt>
                <c:pt idx="807">
                  <c:v>40.178955000000023</c:v>
                </c:pt>
                <c:pt idx="808">
                  <c:v>40.179939000000012</c:v>
                </c:pt>
                <c:pt idx="809">
                  <c:v>40.184249999999999</c:v>
                </c:pt>
                <c:pt idx="810">
                  <c:v>40.187584999999999</c:v>
                </c:pt>
                <c:pt idx="811">
                  <c:v>40.206880000000005</c:v>
                </c:pt>
                <c:pt idx="812">
                  <c:v>40.241277000000004</c:v>
                </c:pt>
                <c:pt idx="813">
                  <c:v>40.251501000000005</c:v>
                </c:pt>
                <c:pt idx="814">
                  <c:v>40.258196000000012</c:v>
                </c:pt>
                <c:pt idx="815">
                  <c:v>40.260534000000021</c:v>
                </c:pt>
                <c:pt idx="816">
                  <c:v>40.266904000000011</c:v>
                </c:pt>
                <c:pt idx="817">
                  <c:v>40.268761000000012</c:v>
                </c:pt>
                <c:pt idx="818">
                  <c:v>40.276248000000002</c:v>
                </c:pt>
                <c:pt idx="819">
                  <c:v>40.277026000000006</c:v>
                </c:pt>
                <c:pt idx="820">
                  <c:v>40.285959000000013</c:v>
                </c:pt>
                <c:pt idx="821">
                  <c:v>40.299039000000022</c:v>
                </c:pt>
                <c:pt idx="822">
                  <c:v>40.312643999999999</c:v>
                </c:pt>
                <c:pt idx="823">
                  <c:v>40.313929999999999</c:v>
                </c:pt>
                <c:pt idx="824">
                  <c:v>40.322319000000022</c:v>
                </c:pt>
                <c:pt idx="825">
                  <c:v>40.340236999999995</c:v>
                </c:pt>
                <c:pt idx="826">
                  <c:v>40.349116000000002</c:v>
                </c:pt>
                <c:pt idx="827">
                  <c:v>40.376476999999994</c:v>
                </c:pt>
                <c:pt idx="828">
                  <c:v>40.384436999999998</c:v>
                </c:pt>
                <c:pt idx="829">
                  <c:v>40.402692000000002</c:v>
                </c:pt>
                <c:pt idx="830">
                  <c:v>40.412974000000006</c:v>
                </c:pt>
                <c:pt idx="831">
                  <c:v>40.415390000000002</c:v>
                </c:pt>
                <c:pt idx="832">
                  <c:v>40.416323999999996</c:v>
                </c:pt>
                <c:pt idx="833">
                  <c:v>40.418279000000005</c:v>
                </c:pt>
                <c:pt idx="834">
                  <c:v>40.472197000000001</c:v>
                </c:pt>
                <c:pt idx="835">
                  <c:v>40.483266999999998</c:v>
                </c:pt>
                <c:pt idx="836">
                  <c:v>40.491471000000004</c:v>
                </c:pt>
                <c:pt idx="837">
                  <c:v>40.496624000000004</c:v>
                </c:pt>
                <c:pt idx="838">
                  <c:v>40.502161000000001</c:v>
                </c:pt>
                <c:pt idx="839">
                  <c:v>40.506220000000006</c:v>
                </c:pt>
                <c:pt idx="840">
                  <c:v>40.507053000000006</c:v>
                </c:pt>
                <c:pt idx="841">
                  <c:v>40.508208000000003</c:v>
                </c:pt>
                <c:pt idx="842">
                  <c:v>40.509128000000011</c:v>
                </c:pt>
                <c:pt idx="843">
                  <c:v>40.521677000000004</c:v>
                </c:pt>
                <c:pt idx="844">
                  <c:v>40.529107000000003</c:v>
                </c:pt>
                <c:pt idx="845">
                  <c:v>40.608710000000023</c:v>
                </c:pt>
                <c:pt idx="846">
                  <c:v>40.735483000000002</c:v>
                </c:pt>
                <c:pt idx="847">
                  <c:v>40.758071000000001</c:v>
                </c:pt>
                <c:pt idx="848">
                  <c:v>40.769487000000005</c:v>
                </c:pt>
                <c:pt idx="849">
                  <c:v>40.774975000000012</c:v>
                </c:pt>
                <c:pt idx="850">
                  <c:v>40.806766999999994</c:v>
                </c:pt>
                <c:pt idx="851">
                  <c:v>40.818253999999996</c:v>
                </c:pt>
                <c:pt idx="852">
                  <c:v>40.840433999999995</c:v>
                </c:pt>
                <c:pt idx="853">
                  <c:v>40.881916000000004</c:v>
                </c:pt>
                <c:pt idx="854">
                  <c:v>41.044267999999995</c:v>
                </c:pt>
                <c:pt idx="855">
                  <c:v>41.045763000000001</c:v>
                </c:pt>
                <c:pt idx="856">
                  <c:v>41.050502000000002</c:v>
                </c:pt>
                <c:pt idx="857">
                  <c:v>41.062110000000025</c:v>
                </c:pt>
                <c:pt idx="858">
                  <c:v>41.097604000000004</c:v>
                </c:pt>
                <c:pt idx="859">
                  <c:v>41.130494000000006</c:v>
                </c:pt>
                <c:pt idx="860">
                  <c:v>41.136191000000011</c:v>
                </c:pt>
                <c:pt idx="861">
                  <c:v>41.145205000000011</c:v>
                </c:pt>
                <c:pt idx="862">
                  <c:v>41.152334000000003</c:v>
                </c:pt>
                <c:pt idx="863">
                  <c:v>41.157632</c:v>
                </c:pt>
                <c:pt idx="864">
                  <c:v>41.182507000000001</c:v>
                </c:pt>
                <c:pt idx="865">
                  <c:v>41.183456</c:v>
                </c:pt>
                <c:pt idx="866">
                  <c:v>41.185680999999995</c:v>
                </c:pt>
                <c:pt idx="867">
                  <c:v>41.212551000000012</c:v>
                </c:pt>
                <c:pt idx="868">
                  <c:v>41.314025999999998</c:v>
                </c:pt>
                <c:pt idx="869">
                  <c:v>41.334716</c:v>
                </c:pt>
                <c:pt idx="870">
                  <c:v>41.339368</c:v>
                </c:pt>
                <c:pt idx="871">
                  <c:v>41.346639999999994</c:v>
                </c:pt>
                <c:pt idx="872">
                  <c:v>41.347559000000004</c:v>
                </c:pt>
                <c:pt idx="873">
                  <c:v>41.348853000000005</c:v>
                </c:pt>
                <c:pt idx="874">
                  <c:v>41.354253999999997</c:v>
                </c:pt>
                <c:pt idx="875">
                  <c:v>41.363936000000002</c:v>
                </c:pt>
                <c:pt idx="876">
                  <c:v>41.365891000000005</c:v>
                </c:pt>
                <c:pt idx="877">
                  <c:v>41.371492999999994</c:v>
                </c:pt>
                <c:pt idx="878">
                  <c:v>41.373558000000003</c:v>
                </c:pt>
                <c:pt idx="879">
                  <c:v>41.388917000000006</c:v>
                </c:pt>
                <c:pt idx="880">
                  <c:v>41.392225000000003</c:v>
                </c:pt>
                <c:pt idx="881">
                  <c:v>41.393378000000013</c:v>
                </c:pt>
                <c:pt idx="882">
                  <c:v>41.408313000000021</c:v>
                </c:pt>
                <c:pt idx="883">
                  <c:v>41.413083999999998</c:v>
                </c:pt>
                <c:pt idx="884">
                  <c:v>41.443627999999997</c:v>
                </c:pt>
                <c:pt idx="885">
                  <c:v>41.447050999999995</c:v>
                </c:pt>
                <c:pt idx="886">
                  <c:v>41.477880999999996</c:v>
                </c:pt>
                <c:pt idx="887">
                  <c:v>41.480449999999998</c:v>
                </c:pt>
                <c:pt idx="888">
                  <c:v>41.484306999999994</c:v>
                </c:pt>
                <c:pt idx="889">
                  <c:v>41.499208000000003</c:v>
                </c:pt>
                <c:pt idx="890">
                  <c:v>41.502417000000001</c:v>
                </c:pt>
                <c:pt idx="891">
                  <c:v>41.554044999999995</c:v>
                </c:pt>
                <c:pt idx="892">
                  <c:v>41.565791000000011</c:v>
                </c:pt>
                <c:pt idx="893">
                  <c:v>41.579932000000021</c:v>
                </c:pt>
                <c:pt idx="894">
                  <c:v>41.586613</c:v>
                </c:pt>
                <c:pt idx="895">
                  <c:v>41.600823000000005</c:v>
                </c:pt>
                <c:pt idx="896">
                  <c:v>41.608139000000023</c:v>
                </c:pt>
                <c:pt idx="897">
                  <c:v>41.610434000000005</c:v>
                </c:pt>
                <c:pt idx="898">
                  <c:v>41.612138000000023</c:v>
                </c:pt>
                <c:pt idx="899">
                  <c:v>41.625776000000023</c:v>
                </c:pt>
                <c:pt idx="900">
                  <c:v>41.632231000000012</c:v>
                </c:pt>
                <c:pt idx="901">
                  <c:v>41.634232000000011</c:v>
                </c:pt>
                <c:pt idx="902">
                  <c:v>41.636307000000002</c:v>
                </c:pt>
                <c:pt idx="903">
                  <c:v>41.637222000000001</c:v>
                </c:pt>
                <c:pt idx="904">
                  <c:v>41.640065</c:v>
                </c:pt>
                <c:pt idx="905">
                  <c:v>41.657753</c:v>
                </c:pt>
                <c:pt idx="906">
                  <c:v>41.663752000000024</c:v>
                </c:pt>
                <c:pt idx="907">
                  <c:v>41.668671000000003</c:v>
                </c:pt>
                <c:pt idx="908">
                  <c:v>41.680943000000006</c:v>
                </c:pt>
                <c:pt idx="909">
                  <c:v>41.717893999999994</c:v>
                </c:pt>
                <c:pt idx="910">
                  <c:v>41.745478000000013</c:v>
                </c:pt>
                <c:pt idx="911">
                  <c:v>41.775153000000024</c:v>
                </c:pt>
                <c:pt idx="912">
                  <c:v>41.856336999999996</c:v>
                </c:pt>
                <c:pt idx="913">
                  <c:v>41.892857000000006</c:v>
                </c:pt>
                <c:pt idx="914">
                  <c:v>41.896584000000004</c:v>
                </c:pt>
                <c:pt idx="915">
                  <c:v>41.901996000000004</c:v>
                </c:pt>
                <c:pt idx="916">
                  <c:v>41.903226999999994</c:v>
                </c:pt>
                <c:pt idx="917">
                  <c:v>41.904174000000005</c:v>
                </c:pt>
                <c:pt idx="918">
                  <c:v>41.911296999999998</c:v>
                </c:pt>
                <c:pt idx="919">
                  <c:v>41.920508000000012</c:v>
                </c:pt>
                <c:pt idx="920">
                  <c:v>41.922627000000006</c:v>
                </c:pt>
                <c:pt idx="921">
                  <c:v>41.954926999999998</c:v>
                </c:pt>
                <c:pt idx="922">
                  <c:v>41.964822999999996</c:v>
                </c:pt>
                <c:pt idx="923">
                  <c:v>41.973365000000001</c:v>
                </c:pt>
                <c:pt idx="924">
                  <c:v>41.997423999999995</c:v>
                </c:pt>
                <c:pt idx="925">
                  <c:v>41.999245000000002</c:v>
                </c:pt>
                <c:pt idx="926">
                  <c:v>42.000968</c:v>
                </c:pt>
                <c:pt idx="927">
                  <c:v>42.017856999999999</c:v>
                </c:pt>
                <c:pt idx="928">
                  <c:v>42.020718000000024</c:v>
                </c:pt>
                <c:pt idx="929">
                  <c:v>42.022650000000013</c:v>
                </c:pt>
                <c:pt idx="930">
                  <c:v>42.036959000000003</c:v>
                </c:pt>
                <c:pt idx="931">
                  <c:v>42.040117000000002</c:v>
                </c:pt>
                <c:pt idx="932">
                  <c:v>42.040952000000011</c:v>
                </c:pt>
                <c:pt idx="933">
                  <c:v>42.043364000000004</c:v>
                </c:pt>
                <c:pt idx="934">
                  <c:v>42.044291999999999</c:v>
                </c:pt>
                <c:pt idx="935">
                  <c:v>42.054052999999996</c:v>
                </c:pt>
                <c:pt idx="936">
                  <c:v>42.062831000000003</c:v>
                </c:pt>
                <c:pt idx="937">
                  <c:v>42.065704000000011</c:v>
                </c:pt>
                <c:pt idx="938">
                  <c:v>42.066521000000002</c:v>
                </c:pt>
                <c:pt idx="939">
                  <c:v>42.069654</c:v>
                </c:pt>
                <c:pt idx="940">
                  <c:v>42.073883999999993</c:v>
                </c:pt>
                <c:pt idx="941">
                  <c:v>42.084376999999996</c:v>
                </c:pt>
                <c:pt idx="942">
                  <c:v>42.093332000000025</c:v>
                </c:pt>
                <c:pt idx="943">
                  <c:v>42.095173000000024</c:v>
                </c:pt>
                <c:pt idx="944">
                  <c:v>42.099137000000013</c:v>
                </c:pt>
                <c:pt idx="945">
                  <c:v>42.114563999999994</c:v>
                </c:pt>
                <c:pt idx="946">
                  <c:v>42.119690999999996</c:v>
                </c:pt>
                <c:pt idx="947">
                  <c:v>42.122723000000022</c:v>
                </c:pt>
                <c:pt idx="948">
                  <c:v>42.124891000000005</c:v>
                </c:pt>
                <c:pt idx="949">
                  <c:v>42.130753000000013</c:v>
                </c:pt>
                <c:pt idx="950">
                  <c:v>42.139041000000006</c:v>
                </c:pt>
                <c:pt idx="951">
                  <c:v>42.139863999999996</c:v>
                </c:pt>
                <c:pt idx="952">
                  <c:v>42.142632000000013</c:v>
                </c:pt>
                <c:pt idx="953">
                  <c:v>42.144996000000006</c:v>
                </c:pt>
                <c:pt idx="954">
                  <c:v>42.151049999999998</c:v>
                </c:pt>
                <c:pt idx="955">
                  <c:v>42.161115000000024</c:v>
                </c:pt>
                <c:pt idx="956">
                  <c:v>42.168653000000013</c:v>
                </c:pt>
                <c:pt idx="957">
                  <c:v>42.170152000000023</c:v>
                </c:pt>
                <c:pt idx="958">
                  <c:v>42.174453</c:v>
                </c:pt>
                <c:pt idx="959">
                  <c:v>42.175195000000024</c:v>
                </c:pt>
                <c:pt idx="960">
                  <c:v>42.176843999999996</c:v>
                </c:pt>
                <c:pt idx="961">
                  <c:v>42.179082000000001</c:v>
                </c:pt>
                <c:pt idx="962">
                  <c:v>42.180367000000004</c:v>
                </c:pt>
                <c:pt idx="963">
                  <c:v>42.181632</c:v>
                </c:pt>
                <c:pt idx="964">
                  <c:v>42.182709000000003</c:v>
                </c:pt>
                <c:pt idx="965">
                  <c:v>42.184270999999995</c:v>
                </c:pt>
                <c:pt idx="966">
                  <c:v>42.187211000000005</c:v>
                </c:pt>
                <c:pt idx="967">
                  <c:v>42.188663000000005</c:v>
                </c:pt>
                <c:pt idx="968">
                  <c:v>42.197326000000011</c:v>
                </c:pt>
                <c:pt idx="969">
                  <c:v>42.198884</c:v>
                </c:pt>
                <c:pt idx="970">
                  <c:v>42.205101000000013</c:v>
                </c:pt>
                <c:pt idx="971">
                  <c:v>42.208252000000023</c:v>
                </c:pt>
                <c:pt idx="972">
                  <c:v>42.218965000000011</c:v>
                </c:pt>
                <c:pt idx="973">
                  <c:v>42.225677000000012</c:v>
                </c:pt>
                <c:pt idx="974">
                  <c:v>42.232830000000021</c:v>
                </c:pt>
                <c:pt idx="975">
                  <c:v>42.234459000000001</c:v>
                </c:pt>
                <c:pt idx="976">
                  <c:v>42.236854000000001</c:v>
                </c:pt>
                <c:pt idx="977">
                  <c:v>42.238044000000002</c:v>
                </c:pt>
                <c:pt idx="978">
                  <c:v>42.244418000000003</c:v>
                </c:pt>
                <c:pt idx="979">
                  <c:v>42.246042000000003</c:v>
                </c:pt>
                <c:pt idx="980">
                  <c:v>42.252063</c:v>
                </c:pt>
                <c:pt idx="981">
                  <c:v>42.263450000000013</c:v>
                </c:pt>
                <c:pt idx="982">
                  <c:v>42.264913000000021</c:v>
                </c:pt>
                <c:pt idx="983">
                  <c:v>42.283105000000013</c:v>
                </c:pt>
                <c:pt idx="984">
                  <c:v>42.303726999999995</c:v>
                </c:pt>
                <c:pt idx="985">
                  <c:v>42.306244999999997</c:v>
                </c:pt>
                <c:pt idx="986">
                  <c:v>42.311299999999996</c:v>
                </c:pt>
                <c:pt idx="987">
                  <c:v>42.351585999999998</c:v>
                </c:pt>
                <c:pt idx="988">
                  <c:v>42.370093000000004</c:v>
                </c:pt>
                <c:pt idx="989">
                  <c:v>42.400963999999995</c:v>
                </c:pt>
                <c:pt idx="990">
                  <c:v>42.402122000000013</c:v>
                </c:pt>
                <c:pt idx="991">
                  <c:v>42.404008999999995</c:v>
                </c:pt>
                <c:pt idx="992">
                  <c:v>42.442810000000001</c:v>
                </c:pt>
                <c:pt idx="993">
                  <c:v>42.445392000000012</c:v>
                </c:pt>
                <c:pt idx="994">
                  <c:v>42.448589000000005</c:v>
                </c:pt>
                <c:pt idx="995">
                  <c:v>42.458020999999995</c:v>
                </c:pt>
                <c:pt idx="996">
                  <c:v>42.459248999999993</c:v>
                </c:pt>
                <c:pt idx="997">
                  <c:v>42.463515000000022</c:v>
                </c:pt>
                <c:pt idx="998">
                  <c:v>42.466237</c:v>
                </c:pt>
                <c:pt idx="999">
                  <c:v>42.484410999999994</c:v>
                </c:pt>
                <c:pt idx="1000">
                  <c:v>42.487485999999997</c:v>
                </c:pt>
                <c:pt idx="1001">
                  <c:v>42.499026000000001</c:v>
                </c:pt>
                <c:pt idx="1002">
                  <c:v>42.499823000000006</c:v>
                </c:pt>
                <c:pt idx="1003">
                  <c:v>42.527211000000001</c:v>
                </c:pt>
                <c:pt idx="1004">
                  <c:v>42.533242000000001</c:v>
                </c:pt>
                <c:pt idx="1005">
                  <c:v>42.547143999999996</c:v>
                </c:pt>
                <c:pt idx="1006">
                  <c:v>42.575686999999995</c:v>
                </c:pt>
                <c:pt idx="1007">
                  <c:v>42.583679999999994</c:v>
                </c:pt>
                <c:pt idx="1008">
                  <c:v>42.591078000000003</c:v>
                </c:pt>
                <c:pt idx="1009">
                  <c:v>42.604035000000003</c:v>
                </c:pt>
                <c:pt idx="1010">
                  <c:v>42.604838000000001</c:v>
                </c:pt>
                <c:pt idx="1011">
                  <c:v>42.606269000000005</c:v>
                </c:pt>
                <c:pt idx="1012">
                  <c:v>42.611041999999998</c:v>
                </c:pt>
                <c:pt idx="1013">
                  <c:v>42.719437000000006</c:v>
                </c:pt>
                <c:pt idx="1014">
                  <c:v>42.738904000000012</c:v>
                </c:pt>
                <c:pt idx="1015">
                  <c:v>42.744810000000001</c:v>
                </c:pt>
                <c:pt idx="1016">
                  <c:v>42.754533000000002</c:v>
                </c:pt>
                <c:pt idx="1017">
                  <c:v>42.770419000000011</c:v>
                </c:pt>
                <c:pt idx="1018">
                  <c:v>42.787123000000001</c:v>
                </c:pt>
                <c:pt idx="1019">
                  <c:v>42.841957999999998</c:v>
                </c:pt>
                <c:pt idx="1020">
                  <c:v>42.867618</c:v>
                </c:pt>
                <c:pt idx="1021">
                  <c:v>42.871700999999995</c:v>
                </c:pt>
                <c:pt idx="1022">
                  <c:v>42.884415999999995</c:v>
                </c:pt>
                <c:pt idx="1023">
                  <c:v>42.889745999999995</c:v>
                </c:pt>
                <c:pt idx="1024">
                  <c:v>42.914265999999998</c:v>
                </c:pt>
                <c:pt idx="1025">
                  <c:v>42.918098000000001</c:v>
                </c:pt>
                <c:pt idx="1026">
                  <c:v>42.920831</c:v>
                </c:pt>
                <c:pt idx="1027">
                  <c:v>42.946087999999996</c:v>
                </c:pt>
                <c:pt idx="1028">
                  <c:v>42.948618000000003</c:v>
                </c:pt>
                <c:pt idx="1029">
                  <c:v>42.968784000000007</c:v>
                </c:pt>
                <c:pt idx="1030">
                  <c:v>42.970907000000004</c:v>
                </c:pt>
                <c:pt idx="1031">
                  <c:v>42.974695999999994</c:v>
                </c:pt>
                <c:pt idx="1032">
                  <c:v>43.062525000000022</c:v>
                </c:pt>
                <c:pt idx="1033">
                  <c:v>43.082882999999995</c:v>
                </c:pt>
                <c:pt idx="1034">
                  <c:v>43.085045000000001</c:v>
                </c:pt>
                <c:pt idx="1035">
                  <c:v>43.087308</c:v>
                </c:pt>
                <c:pt idx="1036">
                  <c:v>43.088591000000001</c:v>
                </c:pt>
                <c:pt idx="1037">
                  <c:v>43.091467999999999</c:v>
                </c:pt>
                <c:pt idx="1038">
                  <c:v>43.113780999999996</c:v>
                </c:pt>
                <c:pt idx="1039">
                  <c:v>43.134152000000022</c:v>
                </c:pt>
                <c:pt idx="1040">
                  <c:v>43.189339000000011</c:v>
                </c:pt>
                <c:pt idx="1041">
                  <c:v>43.191265000000001</c:v>
                </c:pt>
                <c:pt idx="1042">
                  <c:v>43.211868999999993</c:v>
                </c:pt>
                <c:pt idx="1043">
                  <c:v>43.212679000000001</c:v>
                </c:pt>
                <c:pt idx="1044">
                  <c:v>43.222728000000025</c:v>
                </c:pt>
                <c:pt idx="1045">
                  <c:v>43.246966</c:v>
                </c:pt>
                <c:pt idx="1046">
                  <c:v>43.251346000000005</c:v>
                </c:pt>
                <c:pt idx="1047">
                  <c:v>43.254757000000005</c:v>
                </c:pt>
                <c:pt idx="1048">
                  <c:v>43.258559000000012</c:v>
                </c:pt>
                <c:pt idx="1049">
                  <c:v>43.260142000000023</c:v>
                </c:pt>
                <c:pt idx="1050">
                  <c:v>43.285244000000006</c:v>
                </c:pt>
                <c:pt idx="1051">
                  <c:v>43.296712000000042</c:v>
                </c:pt>
                <c:pt idx="1052">
                  <c:v>43.298758000000042</c:v>
                </c:pt>
                <c:pt idx="1053">
                  <c:v>43.300353000000001</c:v>
                </c:pt>
                <c:pt idx="1054">
                  <c:v>43.303153000000002</c:v>
                </c:pt>
                <c:pt idx="1055">
                  <c:v>43.311666999999971</c:v>
                </c:pt>
                <c:pt idx="1056">
                  <c:v>43.315338000000011</c:v>
                </c:pt>
                <c:pt idx="1057">
                  <c:v>43.339667999999996</c:v>
                </c:pt>
                <c:pt idx="1058">
                  <c:v>43.350667999999978</c:v>
                </c:pt>
                <c:pt idx="1059">
                  <c:v>43.355426999999999</c:v>
                </c:pt>
                <c:pt idx="1060">
                  <c:v>43.356295999999993</c:v>
                </c:pt>
                <c:pt idx="1061">
                  <c:v>43.357719999999993</c:v>
                </c:pt>
                <c:pt idx="1062">
                  <c:v>43.361773000000007</c:v>
                </c:pt>
                <c:pt idx="1063">
                  <c:v>43.364667999999995</c:v>
                </c:pt>
                <c:pt idx="1064">
                  <c:v>43.368703000000011</c:v>
                </c:pt>
                <c:pt idx="1065">
                  <c:v>43.369757</c:v>
                </c:pt>
                <c:pt idx="1066">
                  <c:v>43.374487999999978</c:v>
                </c:pt>
                <c:pt idx="1067">
                  <c:v>43.375647999999998</c:v>
                </c:pt>
                <c:pt idx="1068">
                  <c:v>43.385911</c:v>
                </c:pt>
                <c:pt idx="1069">
                  <c:v>43.389828999999999</c:v>
                </c:pt>
                <c:pt idx="1070">
                  <c:v>43.397729000000005</c:v>
                </c:pt>
                <c:pt idx="1071">
                  <c:v>43.401679999999999</c:v>
                </c:pt>
                <c:pt idx="1072">
                  <c:v>43.411512000000002</c:v>
                </c:pt>
                <c:pt idx="1073">
                  <c:v>43.415253</c:v>
                </c:pt>
                <c:pt idx="1074">
                  <c:v>43.417689999999979</c:v>
                </c:pt>
                <c:pt idx="1075">
                  <c:v>43.425314000000022</c:v>
                </c:pt>
                <c:pt idx="1076">
                  <c:v>43.430856000000006</c:v>
                </c:pt>
                <c:pt idx="1077">
                  <c:v>43.434224999999998</c:v>
                </c:pt>
                <c:pt idx="1078">
                  <c:v>43.458336000000003</c:v>
                </c:pt>
                <c:pt idx="1079">
                  <c:v>43.484641999999994</c:v>
                </c:pt>
                <c:pt idx="1080">
                  <c:v>43.487016000000004</c:v>
                </c:pt>
                <c:pt idx="1081">
                  <c:v>43.493148000000012</c:v>
                </c:pt>
                <c:pt idx="1082">
                  <c:v>43.517259999999993</c:v>
                </c:pt>
                <c:pt idx="1083">
                  <c:v>43.529862000000001</c:v>
                </c:pt>
                <c:pt idx="1084">
                  <c:v>43.531143</c:v>
                </c:pt>
                <c:pt idx="1085">
                  <c:v>43.541178000000002</c:v>
                </c:pt>
                <c:pt idx="1086">
                  <c:v>43.598156000000024</c:v>
                </c:pt>
                <c:pt idx="1087">
                  <c:v>43.605929000000003</c:v>
                </c:pt>
                <c:pt idx="1088">
                  <c:v>43.616240999999995</c:v>
                </c:pt>
                <c:pt idx="1089">
                  <c:v>43.617127000000004</c:v>
                </c:pt>
                <c:pt idx="1090">
                  <c:v>43.624544</c:v>
                </c:pt>
                <c:pt idx="1091">
                  <c:v>43.636477000000006</c:v>
                </c:pt>
                <c:pt idx="1092">
                  <c:v>43.638724000000003</c:v>
                </c:pt>
                <c:pt idx="1093">
                  <c:v>43.645227000000006</c:v>
                </c:pt>
                <c:pt idx="1094">
                  <c:v>43.649858000000002</c:v>
                </c:pt>
                <c:pt idx="1095">
                  <c:v>43.683023000000006</c:v>
                </c:pt>
                <c:pt idx="1096">
                  <c:v>43.699690000000011</c:v>
                </c:pt>
                <c:pt idx="1097">
                  <c:v>43.713861999999999</c:v>
                </c:pt>
                <c:pt idx="1098">
                  <c:v>43.720804000000001</c:v>
                </c:pt>
                <c:pt idx="1099">
                  <c:v>43.744280999999994</c:v>
                </c:pt>
                <c:pt idx="1100">
                  <c:v>43.759586000000006</c:v>
                </c:pt>
                <c:pt idx="1101">
                  <c:v>43.761779000000011</c:v>
                </c:pt>
                <c:pt idx="1102">
                  <c:v>43.775531000000022</c:v>
                </c:pt>
                <c:pt idx="1103">
                  <c:v>43.784512000000021</c:v>
                </c:pt>
                <c:pt idx="1104">
                  <c:v>43.793445000000013</c:v>
                </c:pt>
                <c:pt idx="1105">
                  <c:v>43.818289999999998</c:v>
                </c:pt>
                <c:pt idx="1106">
                  <c:v>43.820753000000003</c:v>
                </c:pt>
                <c:pt idx="1107">
                  <c:v>43.841546999999998</c:v>
                </c:pt>
                <c:pt idx="1108">
                  <c:v>43.866575000000012</c:v>
                </c:pt>
                <c:pt idx="1109">
                  <c:v>43.867396000000006</c:v>
                </c:pt>
                <c:pt idx="1110">
                  <c:v>43.869599000000001</c:v>
                </c:pt>
                <c:pt idx="1111">
                  <c:v>43.912746000000006</c:v>
                </c:pt>
                <c:pt idx="1112">
                  <c:v>43.918921000000005</c:v>
                </c:pt>
                <c:pt idx="1113">
                  <c:v>43.933987999999999</c:v>
                </c:pt>
                <c:pt idx="1114">
                  <c:v>43.968962000000012</c:v>
                </c:pt>
                <c:pt idx="1115">
                  <c:v>44.038353000000022</c:v>
                </c:pt>
                <c:pt idx="1116">
                  <c:v>44.161895000000001</c:v>
                </c:pt>
                <c:pt idx="1117">
                  <c:v>44.181911000000007</c:v>
                </c:pt>
                <c:pt idx="1118">
                  <c:v>44.214296999999995</c:v>
                </c:pt>
                <c:pt idx="1119">
                  <c:v>44.260997000000003</c:v>
                </c:pt>
                <c:pt idx="1120">
                  <c:v>44.264423000000001</c:v>
                </c:pt>
                <c:pt idx="1121">
                  <c:v>44.266731000000021</c:v>
                </c:pt>
                <c:pt idx="1122">
                  <c:v>44.276158000000024</c:v>
                </c:pt>
                <c:pt idx="1123">
                  <c:v>44.334677999999997</c:v>
                </c:pt>
                <c:pt idx="1124">
                  <c:v>44.336400000000005</c:v>
                </c:pt>
                <c:pt idx="1125">
                  <c:v>44.376753000000001</c:v>
                </c:pt>
                <c:pt idx="1126">
                  <c:v>44.890654000000005</c:v>
                </c:pt>
                <c:pt idx="1127">
                  <c:v>44.965126000000012</c:v>
                </c:pt>
                <c:pt idx="1128">
                  <c:v>44.973304000000006</c:v>
                </c:pt>
                <c:pt idx="1129">
                  <c:v>44.987182999999995</c:v>
                </c:pt>
                <c:pt idx="1130">
                  <c:v>45.013641999999997</c:v>
                </c:pt>
                <c:pt idx="1131">
                  <c:v>45.015087999999999</c:v>
                </c:pt>
                <c:pt idx="1132">
                  <c:v>45.016687999999995</c:v>
                </c:pt>
                <c:pt idx="1133">
                  <c:v>45.017459999999993</c:v>
                </c:pt>
                <c:pt idx="1134">
                  <c:v>45.024564000000005</c:v>
                </c:pt>
                <c:pt idx="1135">
                  <c:v>45.026085000000002</c:v>
                </c:pt>
                <c:pt idx="1136">
                  <c:v>45.078638000000012</c:v>
                </c:pt>
                <c:pt idx="1137">
                  <c:v>45.170327</c:v>
                </c:pt>
                <c:pt idx="1138">
                  <c:v>45.238399000000022</c:v>
                </c:pt>
                <c:pt idx="1139">
                  <c:v>45.242813000000012</c:v>
                </c:pt>
                <c:pt idx="1140">
                  <c:v>45.283908000000011</c:v>
                </c:pt>
                <c:pt idx="1141">
                  <c:v>45.302347000000005</c:v>
                </c:pt>
                <c:pt idx="1142">
                  <c:v>45.305739000000003</c:v>
                </c:pt>
                <c:pt idx="1143">
                  <c:v>45.311031999999997</c:v>
                </c:pt>
                <c:pt idx="1144">
                  <c:v>45.312051000000004</c:v>
                </c:pt>
                <c:pt idx="1145">
                  <c:v>45.335932000000021</c:v>
                </c:pt>
                <c:pt idx="1146">
                  <c:v>45.343122000000001</c:v>
                </c:pt>
                <c:pt idx="1147">
                  <c:v>45.369206000000005</c:v>
                </c:pt>
                <c:pt idx="1148">
                  <c:v>45.378105000000012</c:v>
                </c:pt>
                <c:pt idx="1149">
                  <c:v>45.410646999999997</c:v>
                </c:pt>
                <c:pt idx="1150">
                  <c:v>45.413784999999997</c:v>
                </c:pt>
                <c:pt idx="1151">
                  <c:v>45.416118000000012</c:v>
                </c:pt>
                <c:pt idx="1152">
                  <c:v>45.419208999999995</c:v>
                </c:pt>
                <c:pt idx="1153">
                  <c:v>45.421645999999996</c:v>
                </c:pt>
                <c:pt idx="1154">
                  <c:v>45.426770000000012</c:v>
                </c:pt>
                <c:pt idx="1155">
                  <c:v>45.428928000000013</c:v>
                </c:pt>
                <c:pt idx="1156">
                  <c:v>45.434345</c:v>
                </c:pt>
                <c:pt idx="1157">
                  <c:v>45.479123000000001</c:v>
                </c:pt>
                <c:pt idx="1158">
                  <c:v>45.489093999999994</c:v>
                </c:pt>
                <c:pt idx="1159">
                  <c:v>45.598557000000021</c:v>
                </c:pt>
                <c:pt idx="1160">
                  <c:v>45.603386</c:v>
                </c:pt>
                <c:pt idx="1161">
                  <c:v>45.605923000000011</c:v>
                </c:pt>
                <c:pt idx="1162">
                  <c:v>45.613010000000003</c:v>
                </c:pt>
                <c:pt idx="1163">
                  <c:v>45.755177000000003</c:v>
                </c:pt>
                <c:pt idx="1164">
                  <c:v>45.766109000000021</c:v>
                </c:pt>
                <c:pt idx="1165">
                  <c:v>45.774192000000021</c:v>
                </c:pt>
                <c:pt idx="1166">
                  <c:v>45.783045000000001</c:v>
                </c:pt>
                <c:pt idx="1167">
                  <c:v>45.815773</c:v>
                </c:pt>
                <c:pt idx="1168">
                  <c:v>45.855848999999999</c:v>
                </c:pt>
                <c:pt idx="1169">
                  <c:v>45.913326000000005</c:v>
                </c:pt>
                <c:pt idx="1170">
                  <c:v>46.029075000000013</c:v>
                </c:pt>
                <c:pt idx="1171">
                  <c:v>46.0441</c:v>
                </c:pt>
                <c:pt idx="1172">
                  <c:v>46.082968000000001</c:v>
                </c:pt>
                <c:pt idx="1173">
                  <c:v>46.088997000000006</c:v>
                </c:pt>
                <c:pt idx="1174">
                  <c:v>46.125401000000011</c:v>
                </c:pt>
                <c:pt idx="1175">
                  <c:v>46.126832000000022</c:v>
                </c:pt>
                <c:pt idx="1176">
                  <c:v>46.130387000000006</c:v>
                </c:pt>
                <c:pt idx="1177">
                  <c:v>46.147984999999998</c:v>
                </c:pt>
                <c:pt idx="1178">
                  <c:v>46.237130000000022</c:v>
                </c:pt>
                <c:pt idx="1179">
                  <c:v>46.290891000000002</c:v>
                </c:pt>
                <c:pt idx="1180">
                  <c:v>46.302747000000004</c:v>
                </c:pt>
                <c:pt idx="1181">
                  <c:v>46.316098999999994</c:v>
                </c:pt>
                <c:pt idx="1182">
                  <c:v>46.319233000000004</c:v>
                </c:pt>
                <c:pt idx="1183">
                  <c:v>46.321443999999993</c:v>
                </c:pt>
                <c:pt idx="1184">
                  <c:v>46.376701000000004</c:v>
                </c:pt>
                <c:pt idx="1185">
                  <c:v>46.383816999999993</c:v>
                </c:pt>
                <c:pt idx="1186">
                  <c:v>46.402313000000028</c:v>
                </c:pt>
                <c:pt idx="1187">
                  <c:v>46.405114000000012</c:v>
                </c:pt>
                <c:pt idx="1188">
                  <c:v>46.406262999999996</c:v>
                </c:pt>
                <c:pt idx="1189">
                  <c:v>46.424782</c:v>
                </c:pt>
                <c:pt idx="1190">
                  <c:v>46.431739</c:v>
                </c:pt>
                <c:pt idx="1191">
                  <c:v>46.442680999999993</c:v>
                </c:pt>
                <c:pt idx="1192">
                  <c:v>46.464389000000004</c:v>
                </c:pt>
                <c:pt idx="1193">
                  <c:v>46.490684999999999</c:v>
                </c:pt>
                <c:pt idx="1194">
                  <c:v>46.515602000000001</c:v>
                </c:pt>
                <c:pt idx="1195">
                  <c:v>46.575741000000001</c:v>
                </c:pt>
                <c:pt idx="1196">
                  <c:v>46.584239999999994</c:v>
                </c:pt>
                <c:pt idx="1197">
                  <c:v>46.593076000000003</c:v>
                </c:pt>
                <c:pt idx="1198">
                  <c:v>46.629298000000013</c:v>
                </c:pt>
                <c:pt idx="1199">
                  <c:v>46.643207000000004</c:v>
                </c:pt>
                <c:pt idx="1200">
                  <c:v>46.678422000000012</c:v>
                </c:pt>
                <c:pt idx="1201">
                  <c:v>46.713153000000013</c:v>
                </c:pt>
                <c:pt idx="1202">
                  <c:v>46.796078000000023</c:v>
                </c:pt>
                <c:pt idx="1203">
                  <c:v>46.800613000000006</c:v>
                </c:pt>
                <c:pt idx="1204">
                  <c:v>46.808396000000002</c:v>
                </c:pt>
                <c:pt idx="1205">
                  <c:v>46.836658</c:v>
                </c:pt>
                <c:pt idx="1206">
                  <c:v>46.837631999999999</c:v>
                </c:pt>
                <c:pt idx="1207">
                  <c:v>46.838876000000006</c:v>
                </c:pt>
                <c:pt idx="1208">
                  <c:v>46.854774999999997</c:v>
                </c:pt>
                <c:pt idx="1209">
                  <c:v>46.861922</c:v>
                </c:pt>
                <c:pt idx="1210">
                  <c:v>46.863839000000006</c:v>
                </c:pt>
                <c:pt idx="1211">
                  <c:v>46.874569999999999</c:v>
                </c:pt>
                <c:pt idx="1212">
                  <c:v>46.891279999999995</c:v>
                </c:pt>
                <c:pt idx="1213">
                  <c:v>46.903607999999998</c:v>
                </c:pt>
                <c:pt idx="1214">
                  <c:v>46.904827999999995</c:v>
                </c:pt>
                <c:pt idx="1215">
                  <c:v>46.905875000000002</c:v>
                </c:pt>
                <c:pt idx="1216">
                  <c:v>46.916466999999997</c:v>
                </c:pt>
                <c:pt idx="1217">
                  <c:v>46.930574</c:v>
                </c:pt>
                <c:pt idx="1218">
                  <c:v>46.944595</c:v>
                </c:pt>
                <c:pt idx="1219">
                  <c:v>46.997362000000003</c:v>
                </c:pt>
                <c:pt idx="1220">
                  <c:v>47.001546999999995</c:v>
                </c:pt>
                <c:pt idx="1221">
                  <c:v>47.006196000000003</c:v>
                </c:pt>
                <c:pt idx="1222">
                  <c:v>47.020703000000012</c:v>
                </c:pt>
                <c:pt idx="1223">
                  <c:v>47.025377000000013</c:v>
                </c:pt>
                <c:pt idx="1224">
                  <c:v>47.026346000000011</c:v>
                </c:pt>
                <c:pt idx="1225">
                  <c:v>47.030739000000011</c:v>
                </c:pt>
                <c:pt idx="1226">
                  <c:v>47.032613000000012</c:v>
                </c:pt>
                <c:pt idx="1227">
                  <c:v>47.064712000000021</c:v>
                </c:pt>
                <c:pt idx="1228">
                  <c:v>47.079696000000006</c:v>
                </c:pt>
                <c:pt idx="1229">
                  <c:v>47.083824999999997</c:v>
                </c:pt>
                <c:pt idx="1230">
                  <c:v>47.088796000000002</c:v>
                </c:pt>
                <c:pt idx="1231">
                  <c:v>47.097313000000021</c:v>
                </c:pt>
                <c:pt idx="1232">
                  <c:v>47.112910000000021</c:v>
                </c:pt>
                <c:pt idx="1233">
                  <c:v>47.116193000000003</c:v>
                </c:pt>
                <c:pt idx="1234">
                  <c:v>47.130592000000021</c:v>
                </c:pt>
                <c:pt idx="1235">
                  <c:v>47.259302000000012</c:v>
                </c:pt>
                <c:pt idx="1236">
                  <c:v>47.332269000000004</c:v>
                </c:pt>
                <c:pt idx="1237">
                  <c:v>47.333732000000012</c:v>
                </c:pt>
                <c:pt idx="1238">
                  <c:v>47.337933</c:v>
                </c:pt>
                <c:pt idx="1239">
                  <c:v>47.347566999999998</c:v>
                </c:pt>
                <c:pt idx="1240">
                  <c:v>47.376923000000005</c:v>
                </c:pt>
                <c:pt idx="1241">
                  <c:v>47.388342000000002</c:v>
                </c:pt>
                <c:pt idx="1242">
                  <c:v>47.466734000000002</c:v>
                </c:pt>
                <c:pt idx="1243">
                  <c:v>47.596895000000011</c:v>
                </c:pt>
                <c:pt idx="1244">
                  <c:v>47.79857300000004</c:v>
                </c:pt>
                <c:pt idx="1245">
                  <c:v>47.851315</c:v>
                </c:pt>
                <c:pt idx="1246">
                  <c:v>47.903152000000013</c:v>
                </c:pt>
                <c:pt idx="1247">
                  <c:v>47.905245000000001</c:v>
                </c:pt>
                <c:pt idx="1248">
                  <c:v>47.914012</c:v>
                </c:pt>
                <c:pt idx="1249">
                  <c:v>48.055287999999997</c:v>
                </c:pt>
                <c:pt idx="1250">
                  <c:v>48.102842000000003</c:v>
                </c:pt>
                <c:pt idx="1251">
                  <c:v>48.155313000000021</c:v>
                </c:pt>
                <c:pt idx="1252">
                  <c:v>48.162901000000012</c:v>
                </c:pt>
                <c:pt idx="1253">
                  <c:v>48.259896000000005</c:v>
                </c:pt>
                <c:pt idx="1254">
                  <c:v>48.294234000000003</c:v>
                </c:pt>
                <c:pt idx="1255">
                  <c:v>48.300021999999998</c:v>
                </c:pt>
                <c:pt idx="1256">
                  <c:v>48.326480999999994</c:v>
                </c:pt>
                <c:pt idx="1257">
                  <c:v>48.331292999999995</c:v>
                </c:pt>
                <c:pt idx="1258">
                  <c:v>48.333879999999994</c:v>
                </c:pt>
                <c:pt idx="1259">
                  <c:v>48.337762999999995</c:v>
                </c:pt>
                <c:pt idx="1260">
                  <c:v>48.339816000000006</c:v>
                </c:pt>
                <c:pt idx="1261">
                  <c:v>48.391650999999996</c:v>
                </c:pt>
                <c:pt idx="1262">
                  <c:v>48.421715000000013</c:v>
                </c:pt>
                <c:pt idx="1263">
                  <c:v>48.445356000000011</c:v>
                </c:pt>
                <c:pt idx="1264">
                  <c:v>48.456447999999995</c:v>
                </c:pt>
                <c:pt idx="1265">
                  <c:v>48.460927000000005</c:v>
                </c:pt>
                <c:pt idx="1266">
                  <c:v>48.520011000000011</c:v>
                </c:pt>
                <c:pt idx="1267">
                  <c:v>48.608281000000005</c:v>
                </c:pt>
                <c:pt idx="1268">
                  <c:v>48.612289000000004</c:v>
                </c:pt>
                <c:pt idx="1269">
                  <c:v>48.618325000000013</c:v>
                </c:pt>
                <c:pt idx="1270">
                  <c:v>48.633197000000003</c:v>
                </c:pt>
                <c:pt idx="1271">
                  <c:v>48.640360000000001</c:v>
                </c:pt>
                <c:pt idx="1272">
                  <c:v>48.665322000000025</c:v>
                </c:pt>
                <c:pt idx="1273">
                  <c:v>48.680356000000003</c:v>
                </c:pt>
                <c:pt idx="1274">
                  <c:v>48.714805999999996</c:v>
                </c:pt>
                <c:pt idx="1275">
                  <c:v>48.754942</c:v>
                </c:pt>
                <c:pt idx="1276">
                  <c:v>48.764178000000022</c:v>
                </c:pt>
                <c:pt idx="1277">
                  <c:v>48.769366000000012</c:v>
                </c:pt>
                <c:pt idx="1278">
                  <c:v>48.785301000000011</c:v>
                </c:pt>
                <c:pt idx="1279">
                  <c:v>48.815552000000011</c:v>
                </c:pt>
                <c:pt idx="1280">
                  <c:v>48.858116000000003</c:v>
                </c:pt>
                <c:pt idx="1281">
                  <c:v>48.902738000000021</c:v>
                </c:pt>
                <c:pt idx="1282">
                  <c:v>48.908965000000002</c:v>
                </c:pt>
                <c:pt idx="1283">
                  <c:v>48.910022999999995</c:v>
                </c:pt>
                <c:pt idx="1284">
                  <c:v>48.910738000000002</c:v>
                </c:pt>
                <c:pt idx="1285">
                  <c:v>48.913586999999993</c:v>
                </c:pt>
                <c:pt idx="1286">
                  <c:v>48.936946000000006</c:v>
                </c:pt>
                <c:pt idx="1287">
                  <c:v>48.941345999999996</c:v>
                </c:pt>
                <c:pt idx="1288">
                  <c:v>48.949308000000002</c:v>
                </c:pt>
                <c:pt idx="1289">
                  <c:v>48.950236999999994</c:v>
                </c:pt>
                <c:pt idx="1290">
                  <c:v>48.982099000000005</c:v>
                </c:pt>
                <c:pt idx="1291">
                  <c:v>48.988906</c:v>
                </c:pt>
                <c:pt idx="1292">
                  <c:v>48.993672000000011</c:v>
                </c:pt>
                <c:pt idx="1293">
                  <c:v>49.010248999999995</c:v>
                </c:pt>
                <c:pt idx="1294">
                  <c:v>49.031628999999995</c:v>
                </c:pt>
                <c:pt idx="1295">
                  <c:v>49.035197000000011</c:v>
                </c:pt>
                <c:pt idx="1296">
                  <c:v>49.054774999999999</c:v>
                </c:pt>
                <c:pt idx="1297">
                  <c:v>49.057956000000004</c:v>
                </c:pt>
                <c:pt idx="1298">
                  <c:v>49.104726000000007</c:v>
                </c:pt>
                <c:pt idx="1299">
                  <c:v>49.117688999999999</c:v>
                </c:pt>
                <c:pt idx="1300">
                  <c:v>49.159729000000006</c:v>
                </c:pt>
                <c:pt idx="1301">
                  <c:v>49.211220999999995</c:v>
                </c:pt>
                <c:pt idx="1302">
                  <c:v>49.231270000000002</c:v>
                </c:pt>
                <c:pt idx="1303">
                  <c:v>49.241692</c:v>
                </c:pt>
                <c:pt idx="1304">
                  <c:v>49.250220000000006</c:v>
                </c:pt>
                <c:pt idx="1305">
                  <c:v>49.283401000000005</c:v>
                </c:pt>
                <c:pt idx="1306">
                  <c:v>49.338539000000011</c:v>
                </c:pt>
                <c:pt idx="1307">
                  <c:v>49.446583999999994</c:v>
                </c:pt>
                <c:pt idx="1308">
                  <c:v>49.482969000000004</c:v>
                </c:pt>
                <c:pt idx="1309">
                  <c:v>49.527027000000004</c:v>
                </c:pt>
                <c:pt idx="1310">
                  <c:v>49.558865999999995</c:v>
                </c:pt>
                <c:pt idx="1311">
                  <c:v>49.559911</c:v>
                </c:pt>
                <c:pt idx="1312">
                  <c:v>49.575704000000002</c:v>
                </c:pt>
                <c:pt idx="1313">
                  <c:v>49.622081000000001</c:v>
                </c:pt>
                <c:pt idx="1314">
                  <c:v>49.635975000000023</c:v>
                </c:pt>
                <c:pt idx="1315">
                  <c:v>49.641964999999999</c:v>
                </c:pt>
                <c:pt idx="1316">
                  <c:v>49.714992000000002</c:v>
                </c:pt>
                <c:pt idx="1317">
                  <c:v>49.753952000000012</c:v>
                </c:pt>
                <c:pt idx="1318">
                  <c:v>49.775019000000022</c:v>
                </c:pt>
                <c:pt idx="1319">
                  <c:v>49.801842999999998</c:v>
                </c:pt>
                <c:pt idx="1320">
                  <c:v>49.803336000000002</c:v>
                </c:pt>
                <c:pt idx="1321">
                  <c:v>49.859821999999994</c:v>
                </c:pt>
                <c:pt idx="1322">
                  <c:v>49.889131000000006</c:v>
                </c:pt>
                <c:pt idx="1323">
                  <c:v>49.890326000000002</c:v>
                </c:pt>
                <c:pt idx="1324">
                  <c:v>49.901269999999997</c:v>
                </c:pt>
                <c:pt idx="1325">
                  <c:v>49.936075000000002</c:v>
                </c:pt>
                <c:pt idx="1326">
                  <c:v>49.967700000000001</c:v>
                </c:pt>
                <c:pt idx="1327">
                  <c:v>49.986219999999996</c:v>
                </c:pt>
              </c:numCache>
            </c:numRef>
          </c:xVal>
          <c:yVal>
            <c:numRef>
              <c:f>'Chr9'!$E$2:$E$1329</c:f>
              <c:numCache>
                <c:formatCode>General</c:formatCode>
                <c:ptCount val="1328"/>
                <c:pt idx="7">
                  <c:v>0</c:v>
                </c:pt>
                <c:pt idx="8">
                  <c:v>0.05</c:v>
                </c:pt>
                <c:pt idx="9">
                  <c:v>0.05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0.05</c:v>
                </c:pt>
                <c:pt idx="15">
                  <c:v>0.59899999999999998</c:v>
                </c:pt>
                <c:pt idx="19">
                  <c:v>1.87</c:v>
                </c:pt>
                <c:pt idx="20">
                  <c:v>2.0209999999999999</c:v>
                </c:pt>
                <c:pt idx="21">
                  <c:v>2.0209999999999999</c:v>
                </c:pt>
                <c:pt idx="27">
                  <c:v>4.5010000000000003</c:v>
                </c:pt>
                <c:pt idx="33">
                  <c:v>5.7119999999999997</c:v>
                </c:pt>
                <c:pt idx="34">
                  <c:v>5.7119999999999997</c:v>
                </c:pt>
                <c:pt idx="35">
                  <c:v>5.7</c:v>
                </c:pt>
                <c:pt idx="37">
                  <c:v>5.899</c:v>
                </c:pt>
                <c:pt idx="38">
                  <c:v>5.899</c:v>
                </c:pt>
                <c:pt idx="39">
                  <c:v>6.1519999999999975</c:v>
                </c:pt>
                <c:pt idx="52">
                  <c:v>8.4150000000000027</c:v>
                </c:pt>
                <c:pt idx="58">
                  <c:v>8.7369999999999983</c:v>
                </c:pt>
                <c:pt idx="59">
                  <c:v>8.7369999999999983</c:v>
                </c:pt>
                <c:pt idx="101">
                  <c:v>16.035</c:v>
                </c:pt>
                <c:pt idx="104">
                  <c:v>16.126000000000001</c:v>
                </c:pt>
                <c:pt idx="111">
                  <c:v>19.167000000000005</c:v>
                </c:pt>
                <c:pt idx="113">
                  <c:v>19.515000000000001</c:v>
                </c:pt>
                <c:pt idx="114">
                  <c:v>19.780999999999985</c:v>
                </c:pt>
                <c:pt idx="116">
                  <c:v>20.344999999999999</c:v>
                </c:pt>
                <c:pt idx="120">
                  <c:v>21.542999999999989</c:v>
                </c:pt>
                <c:pt idx="121">
                  <c:v>21.542999999999989</c:v>
                </c:pt>
                <c:pt idx="132">
                  <c:v>23.224999999999991</c:v>
                </c:pt>
                <c:pt idx="134">
                  <c:v>24.085999999999984</c:v>
                </c:pt>
                <c:pt idx="135">
                  <c:v>24.085999999999984</c:v>
                </c:pt>
                <c:pt idx="136">
                  <c:v>24.085999999999984</c:v>
                </c:pt>
                <c:pt idx="138">
                  <c:v>24.242999999999984</c:v>
                </c:pt>
                <c:pt idx="143">
                  <c:v>24.657000000000011</c:v>
                </c:pt>
                <c:pt idx="144">
                  <c:v>25.29</c:v>
                </c:pt>
                <c:pt idx="145">
                  <c:v>25.29</c:v>
                </c:pt>
                <c:pt idx="147">
                  <c:v>25.620999999999999</c:v>
                </c:pt>
                <c:pt idx="148">
                  <c:v>25.673999999999999</c:v>
                </c:pt>
                <c:pt idx="150">
                  <c:v>25.673999999999999</c:v>
                </c:pt>
                <c:pt idx="151">
                  <c:v>25.673999999999999</c:v>
                </c:pt>
                <c:pt idx="153">
                  <c:v>25.856999999999999</c:v>
                </c:pt>
                <c:pt idx="154">
                  <c:v>26.042999999999989</c:v>
                </c:pt>
                <c:pt idx="155">
                  <c:v>26.042999999999989</c:v>
                </c:pt>
                <c:pt idx="156">
                  <c:v>26.099</c:v>
                </c:pt>
                <c:pt idx="157">
                  <c:v>26.724</c:v>
                </c:pt>
                <c:pt idx="161">
                  <c:v>28.465999999999983</c:v>
                </c:pt>
                <c:pt idx="162">
                  <c:v>28.577000000000005</c:v>
                </c:pt>
                <c:pt idx="163">
                  <c:v>28.629000000000001</c:v>
                </c:pt>
                <c:pt idx="164">
                  <c:v>28.629000000000001</c:v>
                </c:pt>
                <c:pt idx="165">
                  <c:v>28.683</c:v>
                </c:pt>
                <c:pt idx="166">
                  <c:v>28.683</c:v>
                </c:pt>
                <c:pt idx="167">
                  <c:v>28.683</c:v>
                </c:pt>
                <c:pt idx="168">
                  <c:v>28.683</c:v>
                </c:pt>
                <c:pt idx="169">
                  <c:v>28.683</c:v>
                </c:pt>
                <c:pt idx="170">
                  <c:v>28.683</c:v>
                </c:pt>
                <c:pt idx="171">
                  <c:v>28.683</c:v>
                </c:pt>
                <c:pt idx="172">
                  <c:v>28.683</c:v>
                </c:pt>
                <c:pt idx="173">
                  <c:v>28.722999999999985</c:v>
                </c:pt>
                <c:pt idx="174">
                  <c:v>28.792999999999989</c:v>
                </c:pt>
                <c:pt idx="175">
                  <c:v>28.792999999999989</c:v>
                </c:pt>
                <c:pt idx="176">
                  <c:v>29.373000000000001</c:v>
                </c:pt>
                <c:pt idx="182">
                  <c:v>30.327000000000005</c:v>
                </c:pt>
                <c:pt idx="189">
                  <c:v>30.481999999999989</c:v>
                </c:pt>
                <c:pt idx="190">
                  <c:v>30.526</c:v>
                </c:pt>
                <c:pt idx="191">
                  <c:v>30.686</c:v>
                </c:pt>
                <c:pt idx="192">
                  <c:v>30.686</c:v>
                </c:pt>
                <c:pt idx="193">
                  <c:v>30.686</c:v>
                </c:pt>
                <c:pt idx="194">
                  <c:v>30.686</c:v>
                </c:pt>
                <c:pt idx="195">
                  <c:v>30.815999999999999</c:v>
                </c:pt>
                <c:pt idx="196">
                  <c:v>30.815999999999999</c:v>
                </c:pt>
                <c:pt idx="197">
                  <c:v>30.788999999999984</c:v>
                </c:pt>
                <c:pt idx="198">
                  <c:v>30.867000000000001</c:v>
                </c:pt>
                <c:pt idx="200">
                  <c:v>31.009</c:v>
                </c:pt>
                <c:pt idx="204">
                  <c:v>31.602</c:v>
                </c:pt>
                <c:pt idx="208">
                  <c:v>31.763000000000002</c:v>
                </c:pt>
                <c:pt idx="209">
                  <c:v>31.876999999999999</c:v>
                </c:pt>
                <c:pt idx="210">
                  <c:v>31.876999999999999</c:v>
                </c:pt>
                <c:pt idx="213">
                  <c:v>33.512</c:v>
                </c:pt>
                <c:pt idx="214">
                  <c:v>33.867000000000004</c:v>
                </c:pt>
                <c:pt idx="215">
                  <c:v>33.867000000000004</c:v>
                </c:pt>
                <c:pt idx="216">
                  <c:v>33.922000000000011</c:v>
                </c:pt>
                <c:pt idx="217">
                  <c:v>33.922000000000011</c:v>
                </c:pt>
                <c:pt idx="218">
                  <c:v>33.922000000000011</c:v>
                </c:pt>
                <c:pt idx="220">
                  <c:v>33.979000000000006</c:v>
                </c:pt>
                <c:pt idx="221">
                  <c:v>33.979000000000006</c:v>
                </c:pt>
                <c:pt idx="222">
                  <c:v>33.979000000000006</c:v>
                </c:pt>
                <c:pt idx="223">
                  <c:v>34.022000000000013</c:v>
                </c:pt>
                <c:pt idx="224">
                  <c:v>34.022000000000013</c:v>
                </c:pt>
                <c:pt idx="225">
                  <c:v>34.034000000000006</c:v>
                </c:pt>
                <c:pt idx="226">
                  <c:v>34.034000000000006</c:v>
                </c:pt>
                <c:pt idx="228">
                  <c:v>34.034000000000006</c:v>
                </c:pt>
                <c:pt idx="229">
                  <c:v>34.034000000000006</c:v>
                </c:pt>
                <c:pt idx="230">
                  <c:v>34.146000000000001</c:v>
                </c:pt>
                <c:pt idx="232">
                  <c:v>34.880999999999993</c:v>
                </c:pt>
                <c:pt idx="234">
                  <c:v>34.983999999999995</c:v>
                </c:pt>
                <c:pt idx="235">
                  <c:v>34.983999999999995</c:v>
                </c:pt>
                <c:pt idx="236">
                  <c:v>34.983999999999995</c:v>
                </c:pt>
                <c:pt idx="242">
                  <c:v>35.096000000000011</c:v>
                </c:pt>
                <c:pt idx="243">
                  <c:v>35.244</c:v>
                </c:pt>
                <c:pt idx="245">
                  <c:v>35.385999999999996</c:v>
                </c:pt>
                <c:pt idx="246">
                  <c:v>35.385999999999996</c:v>
                </c:pt>
                <c:pt idx="249">
                  <c:v>35.744</c:v>
                </c:pt>
                <c:pt idx="250">
                  <c:v>35.714000000000006</c:v>
                </c:pt>
                <c:pt idx="251">
                  <c:v>35.714000000000006</c:v>
                </c:pt>
                <c:pt idx="252">
                  <c:v>35.714000000000006</c:v>
                </c:pt>
                <c:pt idx="253">
                  <c:v>35.744</c:v>
                </c:pt>
                <c:pt idx="254">
                  <c:v>35.773000000000003</c:v>
                </c:pt>
                <c:pt idx="255">
                  <c:v>35.932000000000002</c:v>
                </c:pt>
                <c:pt idx="256">
                  <c:v>35.932000000000002</c:v>
                </c:pt>
                <c:pt idx="257">
                  <c:v>35.932000000000002</c:v>
                </c:pt>
                <c:pt idx="258">
                  <c:v>35.932000000000002</c:v>
                </c:pt>
                <c:pt idx="259">
                  <c:v>36.080999999999996</c:v>
                </c:pt>
                <c:pt idx="261">
                  <c:v>36.115000000000002</c:v>
                </c:pt>
                <c:pt idx="262">
                  <c:v>36.167000000000002</c:v>
                </c:pt>
                <c:pt idx="263">
                  <c:v>36.263000000000012</c:v>
                </c:pt>
                <c:pt idx="264">
                  <c:v>36.263000000000012</c:v>
                </c:pt>
                <c:pt idx="265">
                  <c:v>36.263000000000012</c:v>
                </c:pt>
                <c:pt idx="266">
                  <c:v>36.356999999999999</c:v>
                </c:pt>
                <c:pt idx="267">
                  <c:v>36.356999999999999</c:v>
                </c:pt>
                <c:pt idx="268">
                  <c:v>36.413000000000004</c:v>
                </c:pt>
                <c:pt idx="270">
                  <c:v>36.745000000000012</c:v>
                </c:pt>
                <c:pt idx="276">
                  <c:v>39.382999999999996</c:v>
                </c:pt>
                <c:pt idx="277">
                  <c:v>39.382999999999996</c:v>
                </c:pt>
                <c:pt idx="278">
                  <c:v>39.382999999999996</c:v>
                </c:pt>
                <c:pt idx="279">
                  <c:v>39.382999999999996</c:v>
                </c:pt>
                <c:pt idx="280">
                  <c:v>39.382999999999996</c:v>
                </c:pt>
                <c:pt idx="281">
                  <c:v>39.382999999999996</c:v>
                </c:pt>
                <c:pt idx="283">
                  <c:v>39.382999999999996</c:v>
                </c:pt>
                <c:pt idx="284">
                  <c:v>39.382999999999996</c:v>
                </c:pt>
                <c:pt idx="285">
                  <c:v>39.382999999999996</c:v>
                </c:pt>
                <c:pt idx="286">
                  <c:v>39.44</c:v>
                </c:pt>
                <c:pt idx="287">
                  <c:v>40.159000000000006</c:v>
                </c:pt>
                <c:pt idx="288">
                  <c:v>40.216000000000001</c:v>
                </c:pt>
                <c:pt idx="289">
                  <c:v>40.350999999999999</c:v>
                </c:pt>
                <c:pt idx="290">
                  <c:v>40.520000000000003</c:v>
                </c:pt>
                <c:pt idx="291">
                  <c:v>40.498000000000012</c:v>
                </c:pt>
                <c:pt idx="292">
                  <c:v>40.658000000000001</c:v>
                </c:pt>
                <c:pt idx="294">
                  <c:v>41.480999999999995</c:v>
                </c:pt>
                <c:pt idx="295">
                  <c:v>41.480999999999995</c:v>
                </c:pt>
                <c:pt idx="296">
                  <c:v>41.480999999999995</c:v>
                </c:pt>
                <c:pt idx="297">
                  <c:v>41.480999999999995</c:v>
                </c:pt>
                <c:pt idx="298">
                  <c:v>41.480999999999995</c:v>
                </c:pt>
                <c:pt idx="299">
                  <c:v>41.480999999999995</c:v>
                </c:pt>
                <c:pt idx="300">
                  <c:v>41.566000000000003</c:v>
                </c:pt>
                <c:pt idx="301">
                  <c:v>41.622000000000021</c:v>
                </c:pt>
                <c:pt idx="302">
                  <c:v>41.622000000000021</c:v>
                </c:pt>
                <c:pt idx="303">
                  <c:v>41.777000000000001</c:v>
                </c:pt>
                <c:pt idx="304">
                  <c:v>41.777000000000001</c:v>
                </c:pt>
                <c:pt idx="305">
                  <c:v>41.881999999999998</c:v>
                </c:pt>
                <c:pt idx="306">
                  <c:v>41.881999999999998</c:v>
                </c:pt>
                <c:pt idx="307">
                  <c:v>41.881999999999998</c:v>
                </c:pt>
                <c:pt idx="308">
                  <c:v>41.881999999999998</c:v>
                </c:pt>
                <c:pt idx="309">
                  <c:v>41.881999999999998</c:v>
                </c:pt>
                <c:pt idx="311">
                  <c:v>41.951999999999998</c:v>
                </c:pt>
                <c:pt idx="312">
                  <c:v>42.026000000000003</c:v>
                </c:pt>
                <c:pt idx="313">
                  <c:v>42.026000000000003</c:v>
                </c:pt>
                <c:pt idx="314">
                  <c:v>42.026000000000003</c:v>
                </c:pt>
                <c:pt idx="315">
                  <c:v>42.614000000000004</c:v>
                </c:pt>
                <c:pt idx="316">
                  <c:v>42.663000000000011</c:v>
                </c:pt>
                <c:pt idx="317">
                  <c:v>42.663000000000011</c:v>
                </c:pt>
                <c:pt idx="318">
                  <c:v>42.663000000000011</c:v>
                </c:pt>
                <c:pt idx="321">
                  <c:v>42.821000000000005</c:v>
                </c:pt>
                <c:pt idx="322">
                  <c:v>42.821000000000005</c:v>
                </c:pt>
                <c:pt idx="323">
                  <c:v>42.876999999999995</c:v>
                </c:pt>
                <c:pt idx="324">
                  <c:v>42.876999999999995</c:v>
                </c:pt>
                <c:pt idx="326">
                  <c:v>42.876999999999995</c:v>
                </c:pt>
                <c:pt idx="328">
                  <c:v>42.876999999999995</c:v>
                </c:pt>
                <c:pt idx="329">
                  <c:v>42.876999999999995</c:v>
                </c:pt>
                <c:pt idx="330">
                  <c:v>42.876999999999995</c:v>
                </c:pt>
                <c:pt idx="339">
                  <c:v>43.556999999999995</c:v>
                </c:pt>
                <c:pt idx="340">
                  <c:v>43.556999999999995</c:v>
                </c:pt>
                <c:pt idx="344">
                  <c:v>43.556999999999995</c:v>
                </c:pt>
                <c:pt idx="345">
                  <c:v>43.556999999999995</c:v>
                </c:pt>
                <c:pt idx="346">
                  <c:v>43.556999999999995</c:v>
                </c:pt>
                <c:pt idx="347">
                  <c:v>43.556999999999995</c:v>
                </c:pt>
                <c:pt idx="348">
                  <c:v>43.556999999999995</c:v>
                </c:pt>
                <c:pt idx="349">
                  <c:v>43.556999999999995</c:v>
                </c:pt>
                <c:pt idx="350">
                  <c:v>43.556999999999995</c:v>
                </c:pt>
                <c:pt idx="352">
                  <c:v>43.556999999999995</c:v>
                </c:pt>
                <c:pt idx="354">
                  <c:v>43.556999999999995</c:v>
                </c:pt>
                <c:pt idx="355">
                  <c:v>43.556999999999995</c:v>
                </c:pt>
                <c:pt idx="356">
                  <c:v>43.556999999999995</c:v>
                </c:pt>
                <c:pt idx="357">
                  <c:v>43.586999999999996</c:v>
                </c:pt>
                <c:pt idx="358">
                  <c:v>43.668000000000013</c:v>
                </c:pt>
                <c:pt idx="359">
                  <c:v>43.668000000000013</c:v>
                </c:pt>
                <c:pt idx="360">
                  <c:v>43.668000000000013</c:v>
                </c:pt>
                <c:pt idx="361">
                  <c:v>43.832000000000001</c:v>
                </c:pt>
                <c:pt idx="362">
                  <c:v>43.832000000000001</c:v>
                </c:pt>
                <c:pt idx="363">
                  <c:v>43.832000000000001</c:v>
                </c:pt>
                <c:pt idx="365">
                  <c:v>43.832000000000001</c:v>
                </c:pt>
                <c:pt idx="366">
                  <c:v>43.832000000000001</c:v>
                </c:pt>
                <c:pt idx="367">
                  <c:v>43.832000000000001</c:v>
                </c:pt>
                <c:pt idx="368">
                  <c:v>43.893000000000001</c:v>
                </c:pt>
                <c:pt idx="369">
                  <c:v>43.832000000000001</c:v>
                </c:pt>
                <c:pt idx="371">
                  <c:v>43.832000000000001</c:v>
                </c:pt>
                <c:pt idx="372">
                  <c:v>43.832000000000001</c:v>
                </c:pt>
                <c:pt idx="373">
                  <c:v>43.847999999999999</c:v>
                </c:pt>
                <c:pt idx="375">
                  <c:v>43.893000000000001</c:v>
                </c:pt>
                <c:pt idx="376">
                  <c:v>43.832000000000001</c:v>
                </c:pt>
                <c:pt idx="377">
                  <c:v>43.832000000000001</c:v>
                </c:pt>
                <c:pt idx="378">
                  <c:v>43.832000000000001</c:v>
                </c:pt>
                <c:pt idx="379">
                  <c:v>43.832000000000001</c:v>
                </c:pt>
                <c:pt idx="380">
                  <c:v>43.832000000000001</c:v>
                </c:pt>
                <c:pt idx="381">
                  <c:v>43.832000000000001</c:v>
                </c:pt>
                <c:pt idx="382">
                  <c:v>43.893000000000001</c:v>
                </c:pt>
                <c:pt idx="383">
                  <c:v>43.832000000000001</c:v>
                </c:pt>
                <c:pt idx="385">
                  <c:v>44.496000000000002</c:v>
                </c:pt>
                <c:pt idx="386">
                  <c:v>44.496000000000002</c:v>
                </c:pt>
                <c:pt idx="387">
                  <c:v>44.496000000000002</c:v>
                </c:pt>
                <c:pt idx="388">
                  <c:v>44.496000000000002</c:v>
                </c:pt>
                <c:pt idx="389">
                  <c:v>44.496000000000002</c:v>
                </c:pt>
                <c:pt idx="390">
                  <c:v>45.429000000000002</c:v>
                </c:pt>
                <c:pt idx="393">
                  <c:v>47.566000000000003</c:v>
                </c:pt>
                <c:pt idx="394">
                  <c:v>48.012</c:v>
                </c:pt>
                <c:pt idx="395">
                  <c:v>48.062000000000012</c:v>
                </c:pt>
                <c:pt idx="396">
                  <c:v>48.113</c:v>
                </c:pt>
                <c:pt idx="397">
                  <c:v>48.160000000000011</c:v>
                </c:pt>
                <c:pt idx="398">
                  <c:v>48.160000000000011</c:v>
                </c:pt>
                <c:pt idx="399">
                  <c:v>48.193000000000012</c:v>
                </c:pt>
                <c:pt idx="400">
                  <c:v>48.193000000000012</c:v>
                </c:pt>
                <c:pt idx="401">
                  <c:v>48.193000000000012</c:v>
                </c:pt>
                <c:pt idx="402">
                  <c:v>48.306999999999995</c:v>
                </c:pt>
                <c:pt idx="403">
                  <c:v>48.419000000000004</c:v>
                </c:pt>
                <c:pt idx="404">
                  <c:v>48.466000000000001</c:v>
                </c:pt>
                <c:pt idx="405">
                  <c:v>48.419000000000004</c:v>
                </c:pt>
                <c:pt idx="407">
                  <c:v>48.472000000000001</c:v>
                </c:pt>
                <c:pt idx="408">
                  <c:v>48.513999999999996</c:v>
                </c:pt>
                <c:pt idx="409">
                  <c:v>48.513999999999996</c:v>
                </c:pt>
                <c:pt idx="410">
                  <c:v>48.556999999999995</c:v>
                </c:pt>
                <c:pt idx="411">
                  <c:v>48.556999999999995</c:v>
                </c:pt>
                <c:pt idx="412">
                  <c:v>48.608000000000011</c:v>
                </c:pt>
                <c:pt idx="413">
                  <c:v>48.638000000000012</c:v>
                </c:pt>
                <c:pt idx="414">
                  <c:v>48.638000000000012</c:v>
                </c:pt>
                <c:pt idx="415">
                  <c:v>48.638000000000012</c:v>
                </c:pt>
                <c:pt idx="417">
                  <c:v>48.638000000000012</c:v>
                </c:pt>
                <c:pt idx="418">
                  <c:v>48.706000000000003</c:v>
                </c:pt>
                <c:pt idx="419">
                  <c:v>48.706000000000003</c:v>
                </c:pt>
                <c:pt idx="420">
                  <c:v>48.797000000000011</c:v>
                </c:pt>
                <c:pt idx="421">
                  <c:v>48.797000000000011</c:v>
                </c:pt>
                <c:pt idx="422">
                  <c:v>48.797000000000011</c:v>
                </c:pt>
                <c:pt idx="423">
                  <c:v>48.887999999999998</c:v>
                </c:pt>
                <c:pt idx="424">
                  <c:v>48.939</c:v>
                </c:pt>
                <c:pt idx="425">
                  <c:v>48.939</c:v>
                </c:pt>
                <c:pt idx="426">
                  <c:v>48.939</c:v>
                </c:pt>
                <c:pt idx="427">
                  <c:v>49.034000000000006</c:v>
                </c:pt>
                <c:pt idx="428">
                  <c:v>49.034000000000006</c:v>
                </c:pt>
                <c:pt idx="429">
                  <c:v>49.134</c:v>
                </c:pt>
                <c:pt idx="430">
                  <c:v>49.134</c:v>
                </c:pt>
                <c:pt idx="431">
                  <c:v>49.134</c:v>
                </c:pt>
                <c:pt idx="432">
                  <c:v>49.134</c:v>
                </c:pt>
                <c:pt idx="433">
                  <c:v>49.134</c:v>
                </c:pt>
                <c:pt idx="434">
                  <c:v>49.134</c:v>
                </c:pt>
                <c:pt idx="435">
                  <c:v>49.169000000000011</c:v>
                </c:pt>
                <c:pt idx="436">
                  <c:v>49.134</c:v>
                </c:pt>
                <c:pt idx="437">
                  <c:v>49.222000000000023</c:v>
                </c:pt>
                <c:pt idx="439">
                  <c:v>49.285000000000011</c:v>
                </c:pt>
                <c:pt idx="440">
                  <c:v>49.365000000000002</c:v>
                </c:pt>
                <c:pt idx="441">
                  <c:v>49.365000000000002</c:v>
                </c:pt>
                <c:pt idx="442">
                  <c:v>49.365000000000002</c:v>
                </c:pt>
                <c:pt idx="443">
                  <c:v>49.365000000000002</c:v>
                </c:pt>
                <c:pt idx="444">
                  <c:v>49.365000000000002</c:v>
                </c:pt>
                <c:pt idx="445">
                  <c:v>49.365000000000002</c:v>
                </c:pt>
                <c:pt idx="446">
                  <c:v>49.543000000000006</c:v>
                </c:pt>
                <c:pt idx="447">
                  <c:v>49.686</c:v>
                </c:pt>
                <c:pt idx="448">
                  <c:v>49.810999999999993</c:v>
                </c:pt>
                <c:pt idx="449">
                  <c:v>49.810999999999993</c:v>
                </c:pt>
                <c:pt idx="450">
                  <c:v>49.810999999999993</c:v>
                </c:pt>
                <c:pt idx="453">
                  <c:v>49.810999999999993</c:v>
                </c:pt>
                <c:pt idx="454">
                  <c:v>49.855000000000004</c:v>
                </c:pt>
                <c:pt idx="455">
                  <c:v>49.855000000000004</c:v>
                </c:pt>
                <c:pt idx="456">
                  <c:v>49.855000000000004</c:v>
                </c:pt>
                <c:pt idx="457">
                  <c:v>49.973000000000006</c:v>
                </c:pt>
                <c:pt idx="458">
                  <c:v>50.073</c:v>
                </c:pt>
                <c:pt idx="459">
                  <c:v>50.123000000000012</c:v>
                </c:pt>
                <c:pt idx="460">
                  <c:v>50.123000000000012</c:v>
                </c:pt>
                <c:pt idx="461">
                  <c:v>50.123000000000012</c:v>
                </c:pt>
                <c:pt idx="462">
                  <c:v>50.123000000000012</c:v>
                </c:pt>
                <c:pt idx="463">
                  <c:v>50.173000000000002</c:v>
                </c:pt>
                <c:pt idx="465">
                  <c:v>50.275000000000013</c:v>
                </c:pt>
                <c:pt idx="466">
                  <c:v>50.398000000000003</c:v>
                </c:pt>
                <c:pt idx="467">
                  <c:v>50.398000000000003</c:v>
                </c:pt>
                <c:pt idx="468">
                  <c:v>50.398000000000003</c:v>
                </c:pt>
                <c:pt idx="469">
                  <c:v>50.398000000000003</c:v>
                </c:pt>
                <c:pt idx="470">
                  <c:v>50.398000000000003</c:v>
                </c:pt>
                <c:pt idx="471">
                  <c:v>50.563000000000002</c:v>
                </c:pt>
                <c:pt idx="472">
                  <c:v>50.563000000000002</c:v>
                </c:pt>
                <c:pt idx="473">
                  <c:v>50.612000000000002</c:v>
                </c:pt>
                <c:pt idx="475">
                  <c:v>50.653000000000006</c:v>
                </c:pt>
                <c:pt idx="476">
                  <c:v>50.653000000000006</c:v>
                </c:pt>
                <c:pt idx="477">
                  <c:v>50.653000000000006</c:v>
                </c:pt>
                <c:pt idx="479">
                  <c:v>50.653000000000006</c:v>
                </c:pt>
                <c:pt idx="480">
                  <c:v>50.653000000000006</c:v>
                </c:pt>
                <c:pt idx="481">
                  <c:v>50.653000000000006</c:v>
                </c:pt>
                <c:pt idx="482">
                  <c:v>50.653000000000006</c:v>
                </c:pt>
                <c:pt idx="483">
                  <c:v>50.653000000000006</c:v>
                </c:pt>
                <c:pt idx="484">
                  <c:v>50.653000000000006</c:v>
                </c:pt>
                <c:pt idx="485">
                  <c:v>50.653000000000006</c:v>
                </c:pt>
                <c:pt idx="487">
                  <c:v>50.653000000000006</c:v>
                </c:pt>
                <c:pt idx="488">
                  <c:v>50.653000000000006</c:v>
                </c:pt>
                <c:pt idx="489">
                  <c:v>50.653000000000006</c:v>
                </c:pt>
                <c:pt idx="490">
                  <c:v>50.653000000000006</c:v>
                </c:pt>
                <c:pt idx="491">
                  <c:v>50.653000000000006</c:v>
                </c:pt>
                <c:pt idx="492">
                  <c:v>50.653000000000006</c:v>
                </c:pt>
                <c:pt idx="493">
                  <c:v>50.653000000000006</c:v>
                </c:pt>
                <c:pt idx="494">
                  <c:v>50.653000000000006</c:v>
                </c:pt>
                <c:pt idx="496">
                  <c:v>50.703000000000003</c:v>
                </c:pt>
                <c:pt idx="497">
                  <c:v>50.703000000000003</c:v>
                </c:pt>
                <c:pt idx="498">
                  <c:v>50.703000000000003</c:v>
                </c:pt>
                <c:pt idx="499">
                  <c:v>50.703000000000003</c:v>
                </c:pt>
                <c:pt idx="500">
                  <c:v>50.703000000000003</c:v>
                </c:pt>
                <c:pt idx="501">
                  <c:v>50.703000000000003</c:v>
                </c:pt>
                <c:pt idx="502">
                  <c:v>50.703000000000003</c:v>
                </c:pt>
                <c:pt idx="503">
                  <c:v>50.703000000000003</c:v>
                </c:pt>
                <c:pt idx="505">
                  <c:v>50.715000000000003</c:v>
                </c:pt>
                <c:pt idx="506">
                  <c:v>50.703000000000003</c:v>
                </c:pt>
                <c:pt idx="508">
                  <c:v>50.703000000000003</c:v>
                </c:pt>
                <c:pt idx="509">
                  <c:v>50.703000000000003</c:v>
                </c:pt>
                <c:pt idx="510">
                  <c:v>50.703000000000003</c:v>
                </c:pt>
                <c:pt idx="511">
                  <c:v>50.703000000000003</c:v>
                </c:pt>
                <c:pt idx="512">
                  <c:v>50.703000000000003</c:v>
                </c:pt>
                <c:pt idx="513">
                  <c:v>50.703000000000003</c:v>
                </c:pt>
                <c:pt idx="514">
                  <c:v>50.703000000000003</c:v>
                </c:pt>
                <c:pt idx="515">
                  <c:v>50.703000000000003</c:v>
                </c:pt>
                <c:pt idx="516">
                  <c:v>50.703000000000003</c:v>
                </c:pt>
                <c:pt idx="518">
                  <c:v>50.703000000000003</c:v>
                </c:pt>
                <c:pt idx="521">
                  <c:v>50.703000000000003</c:v>
                </c:pt>
                <c:pt idx="522">
                  <c:v>50.703000000000003</c:v>
                </c:pt>
                <c:pt idx="523">
                  <c:v>50.703000000000003</c:v>
                </c:pt>
                <c:pt idx="524">
                  <c:v>50.703000000000003</c:v>
                </c:pt>
                <c:pt idx="526">
                  <c:v>50.703000000000003</c:v>
                </c:pt>
                <c:pt idx="527">
                  <c:v>50.703000000000003</c:v>
                </c:pt>
                <c:pt idx="528">
                  <c:v>50.753</c:v>
                </c:pt>
                <c:pt idx="529">
                  <c:v>50.753</c:v>
                </c:pt>
                <c:pt idx="530">
                  <c:v>50.753</c:v>
                </c:pt>
                <c:pt idx="531">
                  <c:v>50.753</c:v>
                </c:pt>
                <c:pt idx="532">
                  <c:v>50.753</c:v>
                </c:pt>
                <c:pt idx="533">
                  <c:v>50.753</c:v>
                </c:pt>
                <c:pt idx="534">
                  <c:v>50.851999999999997</c:v>
                </c:pt>
                <c:pt idx="535">
                  <c:v>50.851999999999997</c:v>
                </c:pt>
                <c:pt idx="536">
                  <c:v>50.851999999999997</c:v>
                </c:pt>
                <c:pt idx="537">
                  <c:v>50.851999999999997</c:v>
                </c:pt>
                <c:pt idx="539">
                  <c:v>50.851999999999997</c:v>
                </c:pt>
                <c:pt idx="540">
                  <c:v>50.851999999999997</c:v>
                </c:pt>
                <c:pt idx="541">
                  <c:v>50.851999999999997</c:v>
                </c:pt>
                <c:pt idx="542">
                  <c:v>50.949000000000005</c:v>
                </c:pt>
                <c:pt idx="543">
                  <c:v>50.949000000000005</c:v>
                </c:pt>
                <c:pt idx="544">
                  <c:v>50.949000000000005</c:v>
                </c:pt>
                <c:pt idx="546">
                  <c:v>50.949000000000005</c:v>
                </c:pt>
                <c:pt idx="550">
                  <c:v>51.086000000000006</c:v>
                </c:pt>
                <c:pt idx="551">
                  <c:v>51.086000000000006</c:v>
                </c:pt>
                <c:pt idx="552">
                  <c:v>51.086000000000006</c:v>
                </c:pt>
                <c:pt idx="553">
                  <c:v>51.086000000000006</c:v>
                </c:pt>
                <c:pt idx="554">
                  <c:v>51.086000000000006</c:v>
                </c:pt>
                <c:pt idx="555">
                  <c:v>51.136000000000003</c:v>
                </c:pt>
                <c:pt idx="556">
                  <c:v>51.136000000000003</c:v>
                </c:pt>
                <c:pt idx="557">
                  <c:v>51.186</c:v>
                </c:pt>
                <c:pt idx="558">
                  <c:v>51.236000000000011</c:v>
                </c:pt>
                <c:pt idx="559">
                  <c:v>51.273000000000003</c:v>
                </c:pt>
                <c:pt idx="560">
                  <c:v>51.365000000000002</c:v>
                </c:pt>
                <c:pt idx="561">
                  <c:v>51.365000000000002</c:v>
                </c:pt>
                <c:pt idx="564">
                  <c:v>51.365000000000002</c:v>
                </c:pt>
                <c:pt idx="566">
                  <c:v>51.365000000000002</c:v>
                </c:pt>
                <c:pt idx="568">
                  <c:v>51.365000000000002</c:v>
                </c:pt>
                <c:pt idx="569">
                  <c:v>51.365000000000002</c:v>
                </c:pt>
                <c:pt idx="570">
                  <c:v>51.365000000000002</c:v>
                </c:pt>
                <c:pt idx="572">
                  <c:v>51.365000000000002</c:v>
                </c:pt>
                <c:pt idx="573">
                  <c:v>51.365000000000002</c:v>
                </c:pt>
                <c:pt idx="575">
                  <c:v>51.365000000000002</c:v>
                </c:pt>
                <c:pt idx="576">
                  <c:v>51.498000000000012</c:v>
                </c:pt>
                <c:pt idx="577">
                  <c:v>51.708000000000013</c:v>
                </c:pt>
                <c:pt idx="578">
                  <c:v>51.708000000000013</c:v>
                </c:pt>
                <c:pt idx="579">
                  <c:v>51.708000000000013</c:v>
                </c:pt>
                <c:pt idx="580">
                  <c:v>51.734000000000002</c:v>
                </c:pt>
                <c:pt idx="581">
                  <c:v>51.708000000000013</c:v>
                </c:pt>
                <c:pt idx="582">
                  <c:v>51.708000000000013</c:v>
                </c:pt>
                <c:pt idx="584">
                  <c:v>51.763000000000012</c:v>
                </c:pt>
                <c:pt idx="586">
                  <c:v>51.805</c:v>
                </c:pt>
                <c:pt idx="587">
                  <c:v>52.026000000000003</c:v>
                </c:pt>
                <c:pt idx="588">
                  <c:v>52.163000000000011</c:v>
                </c:pt>
                <c:pt idx="589">
                  <c:v>52.193000000000012</c:v>
                </c:pt>
                <c:pt idx="590">
                  <c:v>52.163000000000011</c:v>
                </c:pt>
                <c:pt idx="597">
                  <c:v>52.315999999999995</c:v>
                </c:pt>
                <c:pt idx="602">
                  <c:v>52.315999999999995</c:v>
                </c:pt>
                <c:pt idx="603">
                  <c:v>52.368000000000002</c:v>
                </c:pt>
                <c:pt idx="617">
                  <c:v>54.7</c:v>
                </c:pt>
                <c:pt idx="631">
                  <c:v>54.910999999999994</c:v>
                </c:pt>
                <c:pt idx="633">
                  <c:v>54.910999999999994</c:v>
                </c:pt>
                <c:pt idx="634">
                  <c:v>54.910999999999994</c:v>
                </c:pt>
                <c:pt idx="638">
                  <c:v>55.437000000000005</c:v>
                </c:pt>
                <c:pt idx="642">
                  <c:v>55.437000000000005</c:v>
                </c:pt>
                <c:pt idx="644">
                  <c:v>55.437000000000005</c:v>
                </c:pt>
                <c:pt idx="663">
                  <c:v>57.49</c:v>
                </c:pt>
                <c:pt idx="665">
                  <c:v>58.61</c:v>
                </c:pt>
                <c:pt idx="667">
                  <c:v>58.83</c:v>
                </c:pt>
                <c:pt idx="668">
                  <c:v>58.83</c:v>
                </c:pt>
                <c:pt idx="669">
                  <c:v>58.921000000000006</c:v>
                </c:pt>
                <c:pt idx="670">
                  <c:v>58.986999999999995</c:v>
                </c:pt>
                <c:pt idx="672">
                  <c:v>59.156000000000006</c:v>
                </c:pt>
                <c:pt idx="673">
                  <c:v>59.211000000000006</c:v>
                </c:pt>
                <c:pt idx="675">
                  <c:v>59.442</c:v>
                </c:pt>
                <c:pt idx="676">
                  <c:v>59.660000000000011</c:v>
                </c:pt>
                <c:pt idx="677">
                  <c:v>59.846000000000004</c:v>
                </c:pt>
                <c:pt idx="678">
                  <c:v>59.876999999999995</c:v>
                </c:pt>
                <c:pt idx="679">
                  <c:v>59.876999999999995</c:v>
                </c:pt>
                <c:pt idx="680">
                  <c:v>60.094000000000001</c:v>
                </c:pt>
                <c:pt idx="681">
                  <c:v>60.098000000000013</c:v>
                </c:pt>
                <c:pt idx="682">
                  <c:v>60.135000000000012</c:v>
                </c:pt>
                <c:pt idx="683">
                  <c:v>60.135000000000012</c:v>
                </c:pt>
                <c:pt idx="684">
                  <c:v>60.135000000000012</c:v>
                </c:pt>
                <c:pt idx="685">
                  <c:v>60.183</c:v>
                </c:pt>
                <c:pt idx="686">
                  <c:v>60.183</c:v>
                </c:pt>
                <c:pt idx="687">
                  <c:v>60.489000000000004</c:v>
                </c:pt>
                <c:pt idx="688">
                  <c:v>60.489000000000004</c:v>
                </c:pt>
                <c:pt idx="689">
                  <c:v>60.539000000000001</c:v>
                </c:pt>
                <c:pt idx="690">
                  <c:v>60.539000000000001</c:v>
                </c:pt>
                <c:pt idx="692">
                  <c:v>60.594000000000001</c:v>
                </c:pt>
                <c:pt idx="693">
                  <c:v>60.594000000000001</c:v>
                </c:pt>
                <c:pt idx="694">
                  <c:v>60.629000000000012</c:v>
                </c:pt>
                <c:pt idx="696">
                  <c:v>60.629000000000012</c:v>
                </c:pt>
                <c:pt idx="697">
                  <c:v>60.671000000000006</c:v>
                </c:pt>
                <c:pt idx="698">
                  <c:v>61.392000000000003</c:v>
                </c:pt>
                <c:pt idx="699">
                  <c:v>61.898000000000003</c:v>
                </c:pt>
                <c:pt idx="700">
                  <c:v>61.983000000000004</c:v>
                </c:pt>
                <c:pt idx="702">
                  <c:v>62.543000000000006</c:v>
                </c:pt>
                <c:pt idx="704">
                  <c:v>63.002000000000002</c:v>
                </c:pt>
                <c:pt idx="705">
                  <c:v>63.002000000000002</c:v>
                </c:pt>
                <c:pt idx="706">
                  <c:v>63.002000000000002</c:v>
                </c:pt>
                <c:pt idx="707">
                  <c:v>63.064</c:v>
                </c:pt>
                <c:pt idx="708">
                  <c:v>63.064</c:v>
                </c:pt>
                <c:pt idx="709">
                  <c:v>63.105000000000011</c:v>
                </c:pt>
                <c:pt idx="710">
                  <c:v>63.105000000000011</c:v>
                </c:pt>
                <c:pt idx="711">
                  <c:v>63.269000000000013</c:v>
                </c:pt>
                <c:pt idx="712">
                  <c:v>63.665000000000013</c:v>
                </c:pt>
                <c:pt idx="713">
                  <c:v>63.665000000000013</c:v>
                </c:pt>
                <c:pt idx="714">
                  <c:v>63.833000000000006</c:v>
                </c:pt>
                <c:pt idx="715">
                  <c:v>65.35299999999998</c:v>
                </c:pt>
                <c:pt idx="723">
                  <c:v>70.787000000000006</c:v>
                </c:pt>
                <c:pt idx="724">
                  <c:v>70.885999999999981</c:v>
                </c:pt>
                <c:pt idx="725">
                  <c:v>71.051999999999992</c:v>
                </c:pt>
                <c:pt idx="726">
                  <c:v>71.051999999999992</c:v>
                </c:pt>
                <c:pt idx="727">
                  <c:v>71.11</c:v>
                </c:pt>
                <c:pt idx="729">
                  <c:v>71.232000000000014</c:v>
                </c:pt>
                <c:pt idx="730">
                  <c:v>71.232000000000014</c:v>
                </c:pt>
                <c:pt idx="731">
                  <c:v>71.598000000000013</c:v>
                </c:pt>
                <c:pt idx="732">
                  <c:v>71.598000000000013</c:v>
                </c:pt>
                <c:pt idx="733">
                  <c:v>71.598000000000013</c:v>
                </c:pt>
                <c:pt idx="734">
                  <c:v>71.628999999999962</c:v>
                </c:pt>
                <c:pt idx="735">
                  <c:v>71.628999999999962</c:v>
                </c:pt>
                <c:pt idx="743">
                  <c:v>72.856999999999999</c:v>
                </c:pt>
                <c:pt idx="744">
                  <c:v>72.856999999999999</c:v>
                </c:pt>
                <c:pt idx="745">
                  <c:v>73.006</c:v>
                </c:pt>
                <c:pt idx="749">
                  <c:v>73.248999999999995</c:v>
                </c:pt>
                <c:pt idx="750">
                  <c:v>73.248999999999995</c:v>
                </c:pt>
                <c:pt idx="751">
                  <c:v>73.248999999999995</c:v>
                </c:pt>
                <c:pt idx="752">
                  <c:v>73.308999999999983</c:v>
                </c:pt>
                <c:pt idx="753">
                  <c:v>73.367999999999995</c:v>
                </c:pt>
                <c:pt idx="754">
                  <c:v>73.296999999999997</c:v>
                </c:pt>
                <c:pt idx="756">
                  <c:v>73.557999999999993</c:v>
                </c:pt>
                <c:pt idx="757">
                  <c:v>73.665999999999983</c:v>
                </c:pt>
                <c:pt idx="758">
                  <c:v>73.665999999999983</c:v>
                </c:pt>
                <c:pt idx="760">
                  <c:v>73.715999999999994</c:v>
                </c:pt>
                <c:pt idx="761">
                  <c:v>73.715999999999994</c:v>
                </c:pt>
                <c:pt idx="762">
                  <c:v>73.715999999999994</c:v>
                </c:pt>
                <c:pt idx="764">
                  <c:v>73.962999999999994</c:v>
                </c:pt>
                <c:pt idx="765">
                  <c:v>73.962999999999994</c:v>
                </c:pt>
                <c:pt idx="766">
                  <c:v>73.962999999999994</c:v>
                </c:pt>
                <c:pt idx="768">
                  <c:v>73.962999999999994</c:v>
                </c:pt>
                <c:pt idx="769">
                  <c:v>74.218000000000004</c:v>
                </c:pt>
                <c:pt idx="772">
                  <c:v>75.022999999999982</c:v>
                </c:pt>
                <c:pt idx="773">
                  <c:v>75.3</c:v>
                </c:pt>
                <c:pt idx="775">
                  <c:v>75.518000000000001</c:v>
                </c:pt>
                <c:pt idx="776">
                  <c:v>75.518000000000001</c:v>
                </c:pt>
                <c:pt idx="777">
                  <c:v>75.694999999999993</c:v>
                </c:pt>
                <c:pt idx="778">
                  <c:v>75.694999999999993</c:v>
                </c:pt>
                <c:pt idx="779">
                  <c:v>75.694999999999993</c:v>
                </c:pt>
                <c:pt idx="781">
                  <c:v>76.793999999999997</c:v>
                </c:pt>
                <c:pt idx="782">
                  <c:v>76.876999999999981</c:v>
                </c:pt>
                <c:pt idx="783">
                  <c:v>76.943000000000026</c:v>
                </c:pt>
                <c:pt idx="784">
                  <c:v>76.943000000000026</c:v>
                </c:pt>
                <c:pt idx="785">
                  <c:v>76.943000000000026</c:v>
                </c:pt>
                <c:pt idx="786">
                  <c:v>76.986000000000004</c:v>
                </c:pt>
                <c:pt idx="787">
                  <c:v>77.321999999999989</c:v>
                </c:pt>
                <c:pt idx="788">
                  <c:v>77.321999999999989</c:v>
                </c:pt>
                <c:pt idx="789">
                  <c:v>77.321999999999989</c:v>
                </c:pt>
                <c:pt idx="790">
                  <c:v>77.321999999999989</c:v>
                </c:pt>
                <c:pt idx="792">
                  <c:v>77.321999999999989</c:v>
                </c:pt>
                <c:pt idx="793">
                  <c:v>77.361999999999995</c:v>
                </c:pt>
                <c:pt idx="794">
                  <c:v>77.361999999999995</c:v>
                </c:pt>
                <c:pt idx="795">
                  <c:v>77.123999999999981</c:v>
                </c:pt>
                <c:pt idx="796">
                  <c:v>77.361999999999995</c:v>
                </c:pt>
                <c:pt idx="798">
                  <c:v>77.361999999999995</c:v>
                </c:pt>
                <c:pt idx="799">
                  <c:v>77.403999999999996</c:v>
                </c:pt>
                <c:pt idx="800">
                  <c:v>77.412000000000006</c:v>
                </c:pt>
                <c:pt idx="801">
                  <c:v>77.412000000000006</c:v>
                </c:pt>
                <c:pt idx="803">
                  <c:v>77.510999999999996</c:v>
                </c:pt>
                <c:pt idx="804">
                  <c:v>77.653999999999982</c:v>
                </c:pt>
                <c:pt idx="805">
                  <c:v>77.733999999999995</c:v>
                </c:pt>
                <c:pt idx="806">
                  <c:v>77.733999999999995</c:v>
                </c:pt>
                <c:pt idx="807">
                  <c:v>77.783000000000001</c:v>
                </c:pt>
                <c:pt idx="808">
                  <c:v>77.783000000000001</c:v>
                </c:pt>
                <c:pt idx="809">
                  <c:v>77.783000000000001</c:v>
                </c:pt>
                <c:pt idx="810">
                  <c:v>77.783000000000001</c:v>
                </c:pt>
                <c:pt idx="811">
                  <c:v>78.052999999999983</c:v>
                </c:pt>
                <c:pt idx="812">
                  <c:v>78.10599999999998</c:v>
                </c:pt>
                <c:pt idx="813">
                  <c:v>78.191000000000003</c:v>
                </c:pt>
                <c:pt idx="814">
                  <c:v>78.191000000000003</c:v>
                </c:pt>
                <c:pt idx="815">
                  <c:v>78.191000000000003</c:v>
                </c:pt>
                <c:pt idx="816">
                  <c:v>78.272999999999982</c:v>
                </c:pt>
                <c:pt idx="817">
                  <c:v>78.272999999999982</c:v>
                </c:pt>
                <c:pt idx="818">
                  <c:v>78.322999999999979</c:v>
                </c:pt>
                <c:pt idx="820">
                  <c:v>78.35799999999999</c:v>
                </c:pt>
                <c:pt idx="821">
                  <c:v>78.657999999999987</c:v>
                </c:pt>
                <c:pt idx="822">
                  <c:v>78.709000000000003</c:v>
                </c:pt>
                <c:pt idx="823">
                  <c:v>78.709000000000003</c:v>
                </c:pt>
                <c:pt idx="825">
                  <c:v>78.709000000000003</c:v>
                </c:pt>
                <c:pt idx="826">
                  <c:v>78.709000000000003</c:v>
                </c:pt>
                <c:pt idx="827">
                  <c:v>79.141000000000005</c:v>
                </c:pt>
                <c:pt idx="828">
                  <c:v>79.304000000000002</c:v>
                </c:pt>
                <c:pt idx="829">
                  <c:v>79.304000000000002</c:v>
                </c:pt>
                <c:pt idx="830">
                  <c:v>79.35799999999999</c:v>
                </c:pt>
                <c:pt idx="831">
                  <c:v>79.438000000000002</c:v>
                </c:pt>
                <c:pt idx="832">
                  <c:v>79.35799999999999</c:v>
                </c:pt>
                <c:pt idx="833">
                  <c:v>79.35799999999999</c:v>
                </c:pt>
                <c:pt idx="834">
                  <c:v>79.516999999999996</c:v>
                </c:pt>
                <c:pt idx="835">
                  <c:v>79.571999999999989</c:v>
                </c:pt>
                <c:pt idx="836">
                  <c:v>79.626999999999981</c:v>
                </c:pt>
                <c:pt idx="837">
                  <c:v>79.717000000000027</c:v>
                </c:pt>
                <c:pt idx="838">
                  <c:v>79.760000000000005</c:v>
                </c:pt>
                <c:pt idx="839">
                  <c:v>79.760000000000005</c:v>
                </c:pt>
                <c:pt idx="841">
                  <c:v>79.760000000000005</c:v>
                </c:pt>
                <c:pt idx="842">
                  <c:v>79.760000000000005</c:v>
                </c:pt>
                <c:pt idx="843">
                  <c:v>79.760000000000005</c:v>
                </c:pt>
                <c:pt idx="845">
                  <c:v>79.995000000000005</c:v>
                </c:pt>
                <c:pt idx="857">
                  <c:v>83.290999999999997</c:v>
                </c:pt>
                <c:pt idx="858">
                  <c:v>83.627999999999986</c:v>
                </c:pt>
                <c:pt idx="859">
                  <c:v>83.918999999999997</c:v>
                </c:pt>
                <c:pt idx="860">
                  <c:v>83.918999999999997</c:v>
                </c:pt>
                <c:pt idx="861">
                  <c:v>83.918999999999997</c:v>
                </c:pt>
                <c:pt idx="863">
                  <c:v>83.918999999999997</c:v>
                </c:pt>
                <c:pt idx="865">
                  <c:v>83.918999999999997</c:v>
                </c:pt>
                <c:pt idx="866">
                  <c:v>83.918999999999997</c:v>
                </c:pt>
                <c:pt idx="868">
                  <c:v>85.403999999999996</c:v>
                </c:pt>
                <c:pt idx="869">
                  <c:v>85.543999999999997</c:v>
                </c:pt>
                <c:pt idx="870">
                  <c:v>85.598000000000013</c:v>
                </c:pt>
                <c:pt idx="871">
                  <c:v>85.647999999999996</c:v>
                </c:pt>
                <c:pt idx="872">
                  <c:v>85.647999999999996</c:v>
                </c:pt>
                <c:pt idx="874">
                  <c:v>85.562000000000012</c:v>
                </c:pt>
                <c:pt idx="875">
                  <c:v>85.647999999999996</c:v>
                </c:pt>
                <c:pt idx="876">
                  <c:v>85.647999999999996</c:v>
                </c:pt>
                <c:pt idx="877">
                  <c:v>85.647999999999996</c:v>
                </c:pt>
                <c:pt idx="878">
                  <c:v>85.647999999999996</c:v>
                </c:pt>
                <c:pt idx="880">
                  <c:v>85.647999999999996</c:v>
                </c:pt>
                <c:pt idx="882">
                  <c:v>85.843000000000004</c:v>
                </c:pt>
                <c:pt idx="883">
                  <c:v>85.843000000000004</c:v>
                </c:pt>
                <c:pt idx="887">
                  <c:v>86.254000000000005</c:v>
                </c:pt>
                <c:pt idx="888">
                  <c:v>86.254000000000005</c:v>
                </c:pt>
                <c:pt idx="891">
                  <c:v>86.412000000000006</c:v>
                </c:pt>
                <c:pt idx="893">
                  <c:v>86.651999999999987</c:v>
                </c:pt>
                <c:pt idx="896">
                  <c:v>86.887999999999991</c:v>
                </c:pt>
                <c:pt idx="897">
                  <c:v>86.887999999999991</c:v>
                </c:pt>
                <c:pt idx="898">
                  <c:v>86.941000000000045</c:v>
                </c:pt>
                <c:pt idx="901">
                  <c:v>86.941000000000045</c:v>
                </c:pt>
                <c:pt idx="902">
                  <c:v>86.941000000000045</c:v>
                </c:pt>
                <c:pt idx="903">
                  <c:v>86.941000000000045</c:v>
                </c:pt>
                <c:pt idx="904">
                  <c:v>86.941000000000045</c:v>
                </c:pt>
                <c:pt idx="905">
                  <c:v>87.043000000000006</c:v>
                </c:pt>
                <c:pt idx="906">
                  <c:v>87.043000000000006</c:v>
                </c:pt>
                <c:pt idx="907">
                  <c:v>87.349000000000004</c:v>
                </c:pt>
                <c:pt idx="909">
                  <c:v>87.495000000000005</c:v>
                </c:pt>
                <c:pt idx="910">
                  <c:v>87.495000000000005</c:v>
                </c:pt>
                <c:pt idx="913">
                  <c:v>88.374999999999986</c:v>
                </c:pt>
                <c:pt idx="914">
                  <c:v>88.474000000000004</c:v>
                </c:pt>
                <c:pt idx="915">
                  <c:v>88.474000000000004</c:v>
                </c:pt>
                <c:pt idx="916">
                  <c:v>88.474000000000004</c:v>
                </c:pt>
                <c:pt idx="917">
                  <c:v>88.474000000000004</c:v>
                </c:pt>
                <c:pt idx="918">
                  <c:v>88.474000000000004</c:v>
                </c:pt>
                <c:pt idx="919">
                  <c:v>88.447000000000045</c:v>
                </c:pt>
                <c:pt idx="920">
                  <c:v>88.474000000000004</c:v>
                </c:pt>
                <c:pt idx="921">
                  <c:v>88.715999999999994</c:v>
                </c:pt>
                <c:pt idx="922">
                  <c:v>88.754999999999995</c:v>
                </c:pt>
                <c:pt idx="924">
                  <c:v>88.909000000000006</c:v>
                </c:pt>
                <c:pt idx="925">
                  <c:v>88.909000000000006</c:v>
                </c:pt>
                <c:pt idx="927">
                  <c:v>88.909000000000006</c:v>
                </c:pt>
                <c:pt idx="928">
                  <c:v>88.909000000000006</c:v>
                </c:pt>
                <c:pt idx="929">
                  <c:v>88.909000000000006</c:v>
                </c:pt>
                <c:pt idx="930">
                  <c:v>88.959000000000003</c:v>
                </c:pt>
                <c:pt idx="931">
                  <c:v>88.959000000000003</c:v>
                </c:pt>
                <c:pt idx="933">
                  <c:v>89.010999999999996</c:v>
                </c:pt>
                <c:pt idx="934">
                  <c:v>89.010999999999996</c:v>
                </c:pt>
                <c:pt idx="935">
                  <c:v>89.010999999999996</c:v>
                </c:pt>
                <c:pt idx="936">
                  <c:v>89.010999999999996</c:v>
                </c:pt>
                <c:pt idx="937">
                  <c:v>89.061000000000007</c:v>
                </c:pt>
                <c:pt idx="938">
                  <c:v>89.061000000000007</c:v>
                </c:pt>
                <c:pt idx="939">
                  <c:v>89.061000000000007</c:v>
                </c:pt>
                <c:pt idx="940">
                  <c:v>89.114000000000004</c:v>
                </c:pt>
                <c:pt idx="942">
                  <c:v>89.203999999999994</c:v>
                </c:pt>
                <c:pt idx="944">
                  <c:v>89.203999999999994</c:v>
                </c:pt>
                <c:pt idx="945">
                  <c:v>89.35799999999999</c:v>
                </c:pt>
                <c:pt idx="946">
                  <c:v>89.35799999999999</c:v>
                </c:pt>
                <c:pt idx="947">
                  <c:v>89.35799999999999</c:v>
                </c:pt>
                <c:pt idx="948">
                  <c:v>89.35599999999998</c:v>
                </c:pt>
                <c:pt idx="949">
                  <c:v>89.410000000000025</c:v>
                </c:pt>
                <c:pt idx="950">
                  <c:v>89.410000000000025</c:v>
                </c:pt>
                <c:pt idx="951">
                  <c:v>89.410000000000025</c:v>
                </c:pt>
                <c:pt idx="952">
                  <c:v>89.410000000000025</c:v>
                </c:pt>
                <c:pt idx="953">
                  <c:v>89.410000000000025</c:v>
                </c:pt>
                <c:pt idx="954">
                  <c:v>89.410000000000025</c:v>
                </c:pt>
                <c:pt idx="955">
                  <c:v>89.410000000000025</c:v>
                </c:pt>
                <c:pt idx="956">
                  <c:v>89.410000000000025</c:v>
                </c:pt>
                <c:pt idx="957">
                  <c:v>89.460000000000022</c:v>
                </c:pt>
                <c:pt idx="958">
                  <c:v>89.460000000000022</c:v>
                </c:pt>
                <c:pt idx="959">
                  <c:v>89.460000000000022</c:v>
                </c:pt>
                <c:pt idx="960">
                  <c:v>89.460000000000022</c:v>
                </c:pt>
                <c:pt idx="962">
                  <c:v>89.460000000000022</c:v>
                </c:pt>
                <c:pt idx="964">
                  <c:v>89.460000000000022</c:v>
                </c:pt>
                <c:pt idx="965">
                  <c:v>89.460000000000022</c:v>
                </c:pt>
                <c:pt idx="966">
                  <c:v>89.460000000000022</c:v>
                </c:pt>
                <c:pt idx="967">
                  <c:v>89.460000000000022</c:v>
                </c:pt>
                <c:pt idx="968">
                  <c:v>89.460000000000022</c:v>
                </c:pt>
                <c:pt idx="969">
                  <c:v>89.460000000000022</c:v>
                </c:pt>
                <c:pt idx="970">
                  <c:v>89.460000000000022</c:v>
                </c:pt>
                <c:pt idx="971">
                  <c:v>89.460000000000022</c:v>
                </c:pt>
                <c:pt idx="972">
                  <c:v>89.460000000000022</c:v>
                </c:pt>
                <c:pt idx="973">
                  <c:v>89.460000000000022</c:v>
                </c:pt>
                <c:pt idx="974">
                  <c:v>89.578999999999979</c:v>
                </c:pt>
                <c:pt idx="975">
                  <c:v>89.592000000000013</c:v>
                </c:pt>
                <c:pt idx="976">
                  <c:v>89.641000000000005</c:v>
                </c:pt>
                <c:pt idx="977">
                  <c:v>89.641000000000005</c:v>
                </c:pt>
                <c:pt idx="978">
                  <c:v>89.69</c:v>
                </c:pt>
                <c:pt idx="979">
                  <c:v>89.69</c:v>
                </c:pt>
                <c:pt idx="980">
                  <c:v>89.79</c:v>
                </c:pt>
                <c:pt idx="981">
                  <c:v>89.79</c:v>
                </c:pt>
                <c:pt idx="982">
                  <c:v>89.840999999999994</c:v>
                </c:pt>
                <c:pt idx="986">
                  <c:v>90.027999999999992</c:v>
                </c:pt>
                <c:pt idx="988">
                  <c:v>90.433999999999997</c:v>
                </c:pt>
                <c:pt idx="989">
                  <c:v>90.537000000000006</c:v>
                </c:pt>
                <c:pt idx="990">
                  <c:v>90.537000000000006</c:v>
                </c:pt>
                <c:pt idx="991">
                  <c:v>90.537000000000006</c:v>
                </c:pt>
                <c:pt idx="992">
                  <c:v>90.801999999999992</c:v>
                </c:pt>
                <c:pt idx="993">
                  <c:v>90.891000000000005</c:v>
                </c:pt>
                <c:pt idx="994">
                  <c:v>90.891000000000005</c:v>
                </c:pt>
                <c:pt idx="995">
                  <c:v>90.891000000000005</c:v>
                </c:pt>
                <c:pt idx="996">
                  <c:v>90.891000000000005</c:v>
                </c:pt>
                <c:pt idx="997">
                  <c:v>90.911000000000044</c:v>
                </c:pt>
                <c:pt idx="998">
                  <c:v>90.891000000000005</c:v>
                </c:pt>
                <c:pt idx="999">
                  <c:v>90.891000000000005</c:v>
                </c:pt>
                <c:pt idx="1000">
                  <c:v>90.891000000000005</c:v>
                </c:pt>
                <c:pt idx="1001">
                  <c:v>90.940000000000026</c:v>
                </c:pt>
                <c:pt idx="1002">
                  <c:v>90.940000000000026</c:v>
                </c:pt>
                <c:pt idx="1003">
                  <c:v>90.940000000000026</c:v>
                </c:pt>
                <c:pt idx="1005">
                  <c:v>91.04</c:v>
                </c:pt>
                <c:pt idx="1006">
                  <c:v>91.04</c:v>
                </c:pt>
                <c:pt idx="1007">
                  <c:v>91.04</c:v>
                </c:pt>
                <c:pt idx="1008">
                  <c:v>91.04</c:v>
                </c:pt>
                <c:pt idx="1009">
                  <c:v>91.04</c:v>
                </c:pt>
                <c:pt idx="1010">
                  <c:v>91.04</c:v>
                </c:pt>
                <c:pt idx="1011">
                  <c:v>91.04</c:v>
                </c:pt>
                <c:pt idx="1012">
                  <c:v>91.143000000000001</c:v>
                </c:pt>
                <c:pt idx="1013">
                  <c:v>91.574999999999989</c:v>
                </c:pt>
                <c:pt idx="1019">
                  <c:v>92.557000000000002</c:v>
                </c:pt>
                <c:pt idx="1040">
                  <c:v>96.007999999999996</c:v>
                </c:pt>
                <c:pt idx="1043">
                  <c:v>96.007999999999996</c:v>
                </c:pt>
                <c:pt idx="1044">
                  <c:v>96.025999999999982</c:v>
                </c:pt>
                <c:pt idx="1045">
                  <c:v>96.025999999999982</c:v>
                </c:pt>
                <c:pt idx="1046">
                  <c:v>96.025999999999982</c:v>
                </c:pt>
                <c:pt idx="1047">
                  <c:v>96.025999999999982</c:v>
                </c:pt>
                <c:pt idx="1049">
                  <c:v>96.025999999999982</c:v>
                </c:pt>
                <c:pt idx="1050">
                  <c:v>96.100999999999999</c:v>
                </c:pt>
                <c:pt idx="1051">
                  <c:v>96.184999999999988</c:v>
                </c:pt>
                <c:pt idx="1052">
                  <c:v>96.100999999999999</c:v>
                </c:pt>
                <c:pt idx="1053">
                  <c:v>96.100999999999999</c:v>
                </c:pt>
                <c:pt idx="1054">
                  <c:v>96.184999999999988</c:v>
                </c:pt>
                <c:pt idx="1055">
                  <c:v>96.100999999999999</c:v>
                </c:pt>
                <c:pt idx="1056">
                  <c:v>96.100999999999999</c:v>
                </c:pt>
                <c:pt idx="1057">
                  <c:v>96.100999999999999</c:v>
                </c:pt>
                <c:pt idx="1059">
                  <c:v>96.162999999999982</c:v>
                </c:pt>
                <c:pt idx="1060">
                  <c:v>96.162999999999982</c:v>
                </c:pt>
                <c:pt idx="1061">
                  <c:v>96.162999999999982</c:v>
                </c:pt>
                <c:pt idx="1062">
                  <c:v>96.162999999999982</c:v>
                </c:pt>
                <c:pt idx="1063">
                  <c:v>96.162999999999982</c:v>
                </c:pt>
                <c:pt idx="1064">
                  <c:v>96.227999999999994</c:v>
                </c:pt>
                <c:pt idx="1065">
                  <c:v>96.227999999999994</c:v>
                </c:pt>
                <c:pt idx="1066">
                  <c:v>96.227999999999994</c:v>
                </c:pt>
                <c:pt idx="1067">
                  <c:v>96.227999999999994</c:v>
                </c:pt>
                <c:pt idx="1068">
                  <c:v>96.281000000000006</c:v>
                </c:pt>
                <c:pt idx="1069">
                  <c:v>96.281000000000006</c:v>
                </c:pt>
                <c:pt idx="1072">
                  <c:v>96.334000000000003</c:v>
                </c:pt>
                <c:pt idx="1073">
                  <c:v>96.334000000000003</c:v>
                </c:pt>
                <c:pt idx="1077">
                  <c:v>96.334000000000003</c:v>
                </c:pt>
                <c:pt idx="1078">
                  <c:v>96.387</c:v>
                </c:pt>
                <c:pt idx="1079">
                  <c:v>96.539000000000001</c:v>
                </c:pt>
                <c:pt idx="1080">
                  <c:v>96.539000000000001</c:v>
                </c:pt>
                <c:pt idx="1081">
                  <c:v>96.685999999999979</c:v>
                </c:pt>
                <c:pt idx="1082">
                  <c:v>96.539000000000001</c:v>
                </c:pt>
                <c:pt idx="1083">
                  <c:v>96.587000000000003</c:v>
                </c:pt>
                <c:pt idx="1084">
                  <c:v>96.587000000000003</c:v>
                </c:pt>
                <c:pt idx="1085">
                  <c:v>96.903000000000006</c:v>
                </c:pt>
                <c:pt idx="1087">
                  <c:v>97.001999999999995</c:v>
                </c:pt>
                <c:pt idx="1088">
                  <c:v>97.001999999999995</c:v>
                </c:pt>
                <c:pt idx="1089">
                  <c:v>97.182999999999979</c:v>
                </c:pt>
                <c:pt idx="1091">
                  <c:v>97.098000000000013</c:v>
                </c:pt>
                <c:pt idx="1092">
                  <c:v>97.098000000000013</c:v>
                </c:pt>
                <c:pt idx="1093">
                  <c:v>97.147999999999996</c:v>
                </c:pt>
                <c:pt idx="1094">
                  <c:v>97.147999999999996</c:v>
                </c:pt>
                <c:pt idx="1095">
                  <c:v>97.447000000000045</c:v>
                </c:pt>
                <c:pt idx="1208">
                  <c:v>118.813</c:v>
                </c:pt>
                <c:pt idx="1209">
                  <c:v>118.813</c:v>
                </c:pt>
                <c:pt idx="1210">
                  <c:v>118.813</c:v>
                </c:pt>
                <c:pt idx="1211">
                  <c:v>118.709</c:v>
                </c:pt>
                <c:pt idx="1212">
                  <c:v>118.85299999999998</c:v>
                </c:pt>
                <c:pt idx="1213">
                  <c:v>118.709</c:v>
                </c:pt>
                <c:pt idx="1214">
                  <c:v>118.85299999999998</c:v>
                </c:pt>
                <c:pt idx="1215">
                  <c:v>118.85299999999998</c:v>
                </c:pt>
                <c:pt idx="1216">
                  <c:v>118.85299999999998</c:v>
                </c:pt>
                <c:pt idx="1217">
                  <c:v>118.85299999999998</c:v>
                </c:pt>
                <c:pt idx="1218">
                  <c:v>118.85299999999998</c:v>
                </c:pt>
                <c:pt idx="1223">
                  <c:v>119.038</c:v>
                </c:pt>
                <c:pt idx="1224">
                  <c:v>119.083</c:v>
                </c:pt>
                <c:pt idx="1227">
                  <c:v>119.54400000000004</c:v>
                </c:pt>
                <c:pt idx="1228">
                  <c:v>119.639</c:v>
                </c:pt>
                <c:pt idx="1229">
                  <c:v>119.639</c:v>
                </c:pt>
                <c:pt idx="1230">
                  <c:v>119.639</c:v>
                </c:pt>
                <c:pt idx="1231">
                  <c:v>119.68300000000001</c:v>
                </c:pt>
                <c:pt idx="1294">
                  <c:v>132.017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11C-3A46-8259-8DA180D21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8215552"/>
        <c:axId val="368217472"/>
      </c:scatterChart>
      <c:valAx>
        <c:axId val="368215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Physical Distance (Mb)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368217472"/>
        <c:crosses val="autoZero"/>
        <c:crossBetween val="midCat"/>
      </c:valAx>
      <c:valAx>
        <c:axId val="3682174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Genetic Distance (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3682155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baseline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800" b="1" i="0" baseline="0" dirty="0">
                <a:solidFill>
                  <a:srgbClr val="7030A0"/>
                </a:solidFill>
                <a:effectLst/>
              </a:rPr>
              <a:t>Soybean Chromosome </a:t>
            </a:r>
            <a:r>
              <a:rPr lang="en-US" sz="2800" dirty="0">
                <a:solidFill>
                  <a:srgbClr val="7030A0"/>
                </a:solidFill>
              </a:rPr>
              <a:t>10</a:t>
            </a:r>
          </a:p>
        </c:rich>
      </c:tx>
      <c:layout>
        <c:manualLayout>
          <c:xMode val="edge"/>
          <c:yMode val="edge"/>
          <c:x val="0.2206471389670899"/>
          <c:y val="6.6478704432394967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'Chr10'!$D$1</c:f>
              <c:strCache>
                <c:ptCount val="1"/>
                <c:pt idx="0">
                  <c:v>WP population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'Chr10'!$B$2:$B$1537</c:f>
              <c:numCache>
                <c:formatCode>General</c:formatCode>
                <c:ptCount val="1536"/>
                <c:pt idx="0">
                  <c:v>8.9859000000000078E-2</c:v>
                </c:pt>
                <c:pt idx="1">
                  <c:v>0.11699100000000004</c:v>
                </c:pt>
                <c:pt idx="2">
                  <c:v>0.164024</c:v>
                </c:pt>
                <c:pt idx="3">
                  <c:v>0.18772700000000009</c:v>
                </c:pt>
                <c:pt idx="4">
                  <c:v>0.18882199999999999</c:v>
                </c:pt>
                <c:pt idx="5">
                  <c:v>0.18936500000000009</c:v>
                </c:pt>
                <c:pt idx="6">
                  <c:v>0.18981500000000012</c:v>
                </c:pt>
                <c:pt idx="7">
                  <c:v>0.20728400000000008</c:v>
                </c:pt>
                <c:pt idx="8">
                  <c:v>0.20995700000000009</c:v>
                </c:pt>
                <c:pt idx="9">
                  <c:v>0.27025200000000005</c:v>
                </c:pt>
                <c:pt idx="10">
                  <c:v>0.27530300000000002</c:v>
                </c:pt>
                <c:pt idx="11">
                  <c:v>0.27633200000000002</c:v>
                </c:pt>
                <c:pt idx="12">
                  <c:v>0.29616500000000001</c:v>
                </c:pt>
                <c:pt idx="13">
                  <c:v>0.29983700000000002</c:v>
                </c:pt>
                <c:pt idx="14">
                  <c:v>0.31943800000000017</c:v>
                </c:pt>
                <c:pt idx="15">
                  <c:v>0.33817700000000017</c:v>
                </c:pt>
                <c:pt idx="16">
                  <c:v>0.36549600000000021</c:v>
                </c:pt>
                <c:pt idx="17">
                  <c:v>0.401196</c:v>
                </c:pt>
                <c:pt idx="18">
                  <c:v>0.56156199999999967</c:v>
                </c:pt>
                <c:pt idx="19">
                  <c:v>0.56211999999999962</c:v>
                </c:pt>
                <c:pt idx="20">
                  <c:v>0.56649300000000002</c:v>
                </c:pt>
                <c:pt idx="21">
                  <c:v>0.57703199999999999</c:v>
                </c:pt>
                <c:pt idx="22">
                  <c:v>0.61650099999999997</c:v>
                </c:pt>
                <c:pt idx="23">
                  <c:v>0.70608700000000002</c:v>
                </c:pt>
                <c:pt idx="24">
                  <c:v>0.74959900000000035</c:v>
                </c:pt>
                <c:pt idx="25">
                  <c:v>0.77231399999999961</c:v>
                </c:pt>
                <c:pt idx="26">
                  <c:v>0.84985500000000036</c:v>
                </c:pt>
                <c:pt idx="27">
                  <c:v>0.91627800000000004</c:v>
                </c:pt>
                <c:pt idx="28">
                  <c:v>0.92170600000000003</c:v>
                </c:pt>
                <c:pt idx="29">
                  <c:v>0.92945599999999962</c:v>
                </c:pt>
                <c:pt idx="30">
                  <c:v>0.93067299999999997</c:v>
                </c:pt>
                <c:pt idx="31">
                  <c:v>0.96430099999999996</c:v>
                </c:pt>
                <c:pt idx="32">
                  <c:v>0.96754799999999996</c:v>
                </c:pt>
                <c:pt idx="33">
                  <c:v>0.97681200000000001</c:v>
                </c:pt>
                <c:pt idx="34">
                  <c:v>0.99827199999999972</c:v>
                </c:pt>
                <c:pt idx="35">
                  <c:v>1.0038109999999998</c:v>
                </c:pt>
                <c:pt idx="36">
                  <c:v>1.0221979999999999</c:v>
                </c:pt>
                <c:pt idx="37">
                  <c:v>1.0233939999999992</c:v>
                </c:pt>
                <c:pt idx="38">
                  <c:v>1.036416</c:v>
                </c:pt>
                <c:pt idx="39">
                  <c:v>1.038635</c:v>
                </c:pt>
                <c:pt idx="40">
                  <c:v>1.039755</c:v>
                </c:pt>
                <c:pt idx="41">
                  <c:v>1.047086</c:v>
                </c:pt>
                <c:pt idx="42">
                  <c:v>1.0729279999999999</c:v>
                </c:pt>
                <c:pt idx="43">
                  <c:v>1.1677869999999999</c:v>
                </c:pt>
                <c:pt idx="44">
                  <c:v>1.172091</c:v>
                </c:pt>
                <c:pt idx="45">
                  <c:v>1.1870890000000001</c:v>
                </c:pt>
                <c:pt idx="46">
                  <c:v>1.2279329999999993</c:v>
                </c:pt>
                <c:pt idx="47">
                  <c:v>1.256453</c:v>
                </c:pt>
                <c:pt idx="48">
                  <c:v>1.2637949999999993</c:v>
                </c:pt>
                <c:pt idx="49">
                  <c:v>1.2763570000000006</c:v>
                </c:pt>
                <c:pt idx="50">
                  <c:v>1.2775989999999993</c:v>
                </c:pt>
                <c:pt idx="51">
                  <c:v>1.289013</c:v>
                </c:pt>
                <c:pt idx="52">
                  <c:v>1.312935</c:v>
                </c:pt>
                <c:pt idx="53">
                  <c:v>1.3321120000000006</c:v>
                </c:pt>
                <c:pt idx="54">
                  <c:v>1.3368949999999993</c:v>
                </c:pt>
                <c:pt idx="55">
                  <c:v>1.343459</c:v>
                </c:pt>
                <c:pt idx="56">
                  <c:v>1.3825520000000007</c:v>
                </c:pt>
                <c:pt idx="57">
                  <c:v>1.3931629999999999</c:v>
                </c:pt>
                <c:pt idx="58">
                  <c:v>1.4020409999999999</c:v>
                </c:pt>
                <c:pt idx="59">
                  <c:v>1.4038269999999986</c:v>
                </c:pt>
                <c:pt idx="60">
                  <c:v>1.482783</c:v>
                </c:pt>
                <c:pt idx="61">
                  <c:v>1.4916069999999992</c:v>
                </c:pt>
                <c:pt idx="62">
                  <c:v>1.4983869999999999</c:v>
                </c:pt>
                <c:pt idx="63">
                  <c:v>1.522807</c:v>
                </c:pt>
                <c:pt idx="64">
                  <c:v>1.530689</c:v>
                </c:pt>
                <c:pt idx="65">
                  <c:v>1.5313429999999999</c:v>
                </c:pt>
                <c:pt idx="66">
                  <c:v>1.5426029999999999</c:v>
                </c:pt>
                <c:pt idx="67">
                  <c:v>1.5619829999999999</c:v>
                </c:pt>
                <c:pt idx="68">
                  <c:v>1.5676479999999999</c:v>
                </c:pt>
                <c:pt idx="69">
                  <c:v>1.5725609999999999</c:v>
                </c:pt>
                <c:pt idx="70">
                  <c:v>1.575712</c:v>
                </c:pt>
                <c:pt idx="71">
                  <c:v>1.5818759999999998</c:v>
                </c:pt>
                <c:pt idx="72">
                  <c:v>1.5860939999999999</c:v>
                </c:pt>
                <c:pt idx="73">
                  <c:v>1.586748</c:v>
                </c:pt>
                <c:pt idx="74">
                  <c:v>1.5910409999999999</c:v>
                </c:pt>
                <c:pt idx="75">
                  <c:v>1.592679</c:v>
                </c:pt>
                <c:pt idx="76">
                  <c:v>1.6065149999999999</c:v>
                </c:pt>
                <c:pt idx="77">
                  <c:v>1.606922</c:v>
                </c:pt>
                <c:pt idx="78">
                  <c:v>1.6083419999999999</c:v>
                </c:pt>
                <c:pt idx="79">
                  <c:v>1.62768</c:v>
                </c:pt>
                <c:pt idx="80">
                  <c:v>1.662641</c:v>
                </c:pt>
                <c:pt idx="81">
                  <c:v>1.6664570000000007</c:v>
                </c:pt>
                <c:pt idx="82">
                  <c:v>1.671853</c:v>
                </c:pt>
                <c:pt idx="83">
                  <c:v>1.6743650000000001</c:v>
                </c:pt>
                <c:pt idx="84">
                  <c:v>1.677025</c:v>
                </c:pt>
                <c:pt idx="85">
                  <c:v>1.6794309999999999</c:v>
                </c:pt>
                <c:pt idx="86">
                  <c:v>1.6984510000000006</c:v>
                </c:pt>
                <c:pt idx="87">
                  <c:v>1.6989719999999999</c:v>
                </c:pt>
                <c:pt idx="88">
                  <c:v>1.6993530000000001</c:v>
                </c:pt>
                <c:pt idx="89">
                  <c:v>1.7019479999999998</c:v>
                </c:pt>
                <c:pt idx="90">
                  <c:v>1.7198329999999993</c:v>
                </c:pt>
                <c:pt idx="91">
                  <c:v>1.8292209999999998</c:v>
                </c:pt>
                <c:pt idx="92">
                  <c:v>1.8902070000000006</c:v>
                </c:pt>
                <c:pt idx="93">
                  <c:v>1.9030819999999999</c:v>
                </c:pt>
                <c:pt idx="94">
                  <c:v>1.9844580000000007</c:v>
                </c:pt>
                <c:pt idx="95">
                  <c:v>2.0128819999999985</c:v>
                </c:pt>
                <c:pt idx="96">
                  <c:v>2.0410360000000001</c:v>
                </c:pt>
                <c:pt idx="97">
                  <c:v>2.048057</c:v>
                </c:pt>
                <c:pt idx="98">
                  <c:v>2.0745130000000001</c:v>
                </c:pt>
                <c:pt idx="99">
                  <c:v>2.0765910000000001</c:v>
                </c:pt>
                <c:pt idx="100">
                  <c:v>2.0791330000000001</c:v>
                </c:pt>
                <c:pt idx="101">
                  <c:v>2.0849810000000013</c:v>
                </c:pt>
                <c:pt idx="102">
                  <c:v>2.0903610000000001</c:v>
                </c:pt>
                <c:pt idx="103">
                  <c:v>2.1486160000000001</c:v>
                </c:pt>
                <c:pt idx="104">
                  <c:v>2.2143090000000001</c:v>
                </c:pt>
                <c:pt idx="105">
                  <c:v>2.2300399999999998</c:v>
                </c:pt>
                <c:pt idx="106">
                  <c:v>2.2417259999999999</c:v>
                </c:pt>
                <c:pt idx="107">
                  <c:v>2.2481170000000015</c:v>
                </c:pt>
                <c:pt idx="108">
                  <c:v>2.2762229999999986</c:v>
                </c:pt>
                <c:pt idx="109">
                  <c:v>2.285669</c:v>
                </c:pt>
                <c:pt idx="110">
                  <c:v>2.2962519999999986</c:v>
                </c:pt>
                <c:pt idx="111">
                  <c:v>2.3214959999999984</c:v>
                </c:pt>
                <c:pt idx="112">
                  <c:v>2.3324359999999977</c:v>
                </c:pt>
                <c:pt idx="113">
                  <c:v>2.3405170000000002</c:v>
                </c:pt>
                <c:pt idx="114">
                  <c:v>2.3543259999999986</c:v>
                </c:pt>
                <c:pt idx="115">
                  <c:v>2.3681449999999997</c:v>
                </c:pt>
                <c:pt idx="116">
                  <c:v>2.3774689999999983</c:v>
                </c:pt>
                <c:pt idx="117">
                  <c:v>2.3852069999999985</c:v>
                </c:pt>
                <c:pt idx="118">
                  <c:v>2.3901449999999986</c:v>
                </c:pt>
                <c:pt idx="119">
                  <c:v>2.4154009999999984</c:v>
                </c:pt>
                <c:pt idx="120">
                  <c:v>2.4159759999999983</c:v>
                </c:pt>
                <c:pt idx="121">
                  <c:v>2.4165829999999988</c:v>
                </c:pt>
                <c:pt idx="122">
                  <c:v>2.4361579999999985</c:v>
                </c:pt>
                <c:pt idx="123">
                  <c:v>2.4450069999999986</c:v>
                </c:pt>
                <c:pt idx="124">
                  <c:v>2.4488779999999997</c:v>
                </c:pt>
                <c:pt idx="125">
                  <c:v>2.4512529999999972</c:v>
                </c:pt>
                <c:pt idx="126">
                  <c:v>2.453125</c:v>
                </c:pt>
                <c:pt idx="127">
                  <c:v>2.4566709999999983</c:v>
                </c:pt>
                <c:pt idx="128">
                  <c:v>2.4905759999999986</c:v>
                </c:pt>
                <c:pt idx="129">
                  <c:v>2.4908609999999989</c:v>
                </c:pt>
                <c:pt idx="130">
                  <c:v>2.5008509999999986</c:v>
                </c:pt>
                <c:pt idx="131">
                  <c:v>2.502513</c:v>
                </c:pt>
                <c:pt idx="132">
                  <c:v>2.506281</c:v>
                </c:pt>
                <c:pt idx="133">
                  <c:v>2.5278149999999999</c:v>
                </c:pt>
                <c:pt idx="134">
                  <c:v>2.5756619999999986</c:v>
                </c:pt>
                <c:pt idx="135">
                  <c:v>2.5915699999999986</c:v>
                </c:pt>
                <c:pt idx="136">
                  <c:v>2.6082649999999998</c:v>
                </c:pt>
                <c:pt idx="137">
                  <c:v>2.6382479999999986</c:v>
                </c:pt>
                <c:pt idx="138">
                  <c:v>2.66283</c:v>
                </c:pt>
                <c:pt idx="139">
                  <c:v>2.6849020000000001</c:v>
                </c:pt>
                <c:pt idx="140">
                  <c:v>2.699011</c:v>
                </c:pt>
                <c:pt idx="141">
                  <c:v>2.6994989999999985</c:v>
                </c:pt>
                <c:pt idx="142">
                  <c:v>2.7158319999999998</c:v>
                </c:pt>
                <c:pt idx="143">
                  <c:v>2.72214</c:v>
                </c:pt>
                <c:pt idx="144">
                  <c:v>2.7423850000000001</c:v>
                </c:pt>
                <c:pt idx="145">
                  <c:v>2.7430629999999998</c:v>
                </c:pt>
                <c:pt idx="146">
                  <c:v>2.750464</c:v>
                </c:pt>
                <c:pt idx="147">
                  <c:v>2.7648769999999998</c:v>
                </c:pt>
                <c:pt idx="148">
                  <c:v>2.7668339999999998</c:v>
                </c:pt>
                <c:pt idx="149">
                  <c:v>2.7739530000000001</c:v>
                </c:pt>
                <c:pt idx="150">
                  <c:v>2.7814570000000001</c:v>
                </c:pt>
                <c:pt idx="151">
                  <c:v>2.8016709999999985</c:v>
                </c:pt>
                <c:pt idx="152">
                  <c:v>2.8065349999999998</c:v>
                </c:pt>
                <c:pt idx="153">
                  <c:v>2.8170829999999984</c:v>
                </c:pt>
                <c:pt idx="154">
                  <c:v>2.8212089999999983</c:v>
                </c:pt>
                <c:pt idx="155">
                  <c:v>2.8262749999999985</c:v>
                </c:pt>
                <c:pt idx="156">
                  <c:v>2.8297349999999999</c:v>
                </c:pt>
                <c:pt idx="157">
                  <c:v>2.8367799999999983</c:v>
                </c:pt>
                <c:pt idx="158">
                  <c:v>2.8374449999999984</c:v>
                </c:pt>
                <c:pt idx="159">
                  <c:v>2.8408449999999985</c:v>
                </c:pt>
                <c:pt idx="160">
                  <c:v>2.8855779999999998</c:v>
                </c:pt>
                <c:pt idx="161">
                  <c:v>2.8869569999999989</c:v>
                </c:pt>
                <c:pt idx="162">
                  <c:v>2.9171710000000002</c:v>
                </c:pt>
                <c:pt idx="163">
                  <c:v>2.9228639999999984</c:v>
                </c:pt>
                <c:pt idx="164">
                  <c:v>2.9247049999999999</c:v>
                </c:pt>
                <c:pt idx="165">
                  <c:v>2.928277</c:v>
                </c:pt>
                <c:pt idx="166">
                  <c:v>2.9364889999999972</c:v>
                </c:pt>
                <c:pt idx="167">
                  <c:v>2.981706</c:v>
                </c:pt>
                <c:pt idx="168">
                  <c:v>3.0299870000000002</c:v>
                </c:pt>
                <c:pt idx="169">
                  <c:v>3.0578079999999987</c:v>
                </c:pt>
                <c:pt idx="170">
                  <c:v>3.0607359999999999</c:v>
                </c:pt>
                <c:pt idx="171">
                  <c:v>3.0739749999999999</c:v>
                </c:pt>
                <c:pt idx="172">
                  <c:v>3.0899920000000001</c:v>
                </c:pt>
                <c:pt idx="173">
                  <c:v>3.1323789999999985</c:v>
                </c:pt>
                <c:pt idx="174">
                  <c:v>3.1374679999999997</c:v>
                </c:pt>
                <c:pt idx="175">
                  <c:v>3.1438250000000001</c:v>
                </c:pt>
                <c:pt idx="176">
                  <c:v>3.1460729999999986</c:v>
                </c:pt>
                <c:pt idx="177">
                  <c:v>3.1683870000000014</c:v>
                </c:pt>
                <c:pt idx="178">
                  <c:v>3.1907100000000002</c:v>
                </c:pt>
                <c:pt idx="179">
                  <c:v>3.1909510000000001</c:v>
                </c:pt>
                <c:pt idx="180">
                  <c:v>3.1916659999999983</c:v>
                </c:pt>
                <c:pt idx="181">
                  <c:v>3.1937229999999999</c:v>
                </c:pt>
                <c:pt idx="182">
                  <c:v>3.1944900000000001</c:v>
                </c:pt>
                <c:pt idx="183">
                  <c:v>3.1953390000000002</c:v>
                </c:pt>
                <c:pt idx="184">
                  <c:v>3.2203860000000013</c:v>
                </c:pt>
                <c:pt idx="185">
                  <c:v>3.2268569999999985</c:v>
                </c:pt>
                <c:pt idx="186">
                  <c:v>3.276732</c:v>
                </c:pt>
                <c:pt idx="187">
                  <c:v>3.2851260000000013</c:v>
                </c:pt>
                <c:pt idx="188">
                  <c:v>3.3466519999999984</c:v>
                </c:pt>
                <c:pt idx="189">
                  <c:v>3.3842699999999986</c:v>
                </c:pt>
                <c:pt idx="190">
                  <c:v>3.3888849999999997</c:v>
                </c:pt>
                <c:pt idx="191">
                  <c:v>3.4009369999999999</c:v>
                </c:pt>
                <c:pt idx="192">
                  <c:v>3.4118139999999983</c:v>
                </c:pt>
                <c:pt idx="193">
                  <c:v>3.4174709999999986</c:v>
                </c:pt>
                <c:pt idx="194">
                  <c:v>3.4743579999999987</c:v>
                </c:pt>
                <c:pt idx="195">
                  <c:v>3.5026329999999986</c:v>
                </c:pt>
                <c:pt idx="196">
                  <c:v>3.5069479999999986</c:v>
                </c:pt>
                <c:pt idx="197">
                  <c:v>3.5267849999999998</c:v>
                </c:pt>
                <c:pt idx="198">
                  <c:v>3.5571310000000014</c:v>
                </c:pt>
                <c:pt idx="199">
                  <c:v>3.5721849999999997</c:v>
                </c:pt>
                <c:pt idx="200">
                  <c:v>3.5985800000000001</c:v>
                </c:pt>
                <c:pt idx="201">
                  <c:v>3.6281189999999999</c:v>
                </c:pt>
                <c:pt idx="202">
                  <c:v>3.6938119999999999</c:v>
                </c:pt>
                <c:pt idx="203">
                  <c:v>3.7059479999999998</c:v>
                </c:pt>
                <c:pt idx="204">
                  <c:v>3.7978079999999999</c:v>
                </c:pt>
                <c:pt idx="205">
                  <c:v>3.8148479999999974</c:v>
                </c:pt>
                <c:pt idx="206">
                  <c:v>3.8196829999999973</c:v>
                </c:pt>
                <c:pt idx="207">
                  <c:v>3.8268269999999989</c:v>
                </c:pt>
                <c:pt idx="208">
                  <c:v>3.8525839999999985</c:v>
                </c:pt>
                <c:pt idx="209">
                  <c:v>3.8575270000000002</c:v>
                </c:pt>
                <c:pt idx="210">
                  <c:v>3.8702319999999997</c:v>
                </c:pt>
                <c:pt idx="211">
                  <c:v>3.8864339999999986</c:v>
                </c:pt>
                <c:pt idx="212">
                  <c:v>3.8867399999999988</c:v>
                </c:pt>
                <c:pt idx="213">
                  <c:v>3.8996569999999973</c:v>
                </c:pt>
                <c:pt idx="214">
                  <c:v>3.9010459999999982</c:v>
                </c:pt>
                <c:pt idx="215">
                  <c:v>3.9019419999999987</c:v>
                </c:pt>
                <c:pt idx="216">
                  <c:v>3.9022379999999997</c:v>
                </c:pt>
                <c:pt idx="217">
                  <c:v>3.913977</c:v>
                </c:pt>
                <c:pt idx="218">
                  <c:v>3.9161609999999984</c:v>
                </c:pt>
                <c:pt idx="219">
                  <c:v>3.9237820000000001</c:v>
                </c:pt>
                <c:pt idx="220">
                  <c:v>3.9248149999999997</c:v>
                </c:pt>
                <c:pt idx="221">
                  <c:v>3.9256429999999982</c:v>
                </c:pt>
                <c:pt idx="222">
                  <c:v>3.925916</c:v>
                </c:pt>
                <c:pt idx="223">
                  <c:v>3.9426069999999989</c:v>
                </c:pt>
                <c:pt idx="224">
                  <c:v>3.94598</c:v>
                </c:pt>
                <c:pt idx="225">
                  <c:v>3.9525539999999983</c:v>
                </c:pt>
                <c:pt idx="226">
                  <c:v>3.9565549999999985</c:v>
                </c:pt>
                <c:pt idx="227">
                  <c:v>3.9688489999999983</c:v>
                </c:pt>
                <c:pt idx="228">
                  <c:v>3.974396</c:v>
                </c:pt>
                <c:pt idx="229">
                  <c:v>3.9801000000000002</c:v>
                </c:pt>
                <c:pt idx="230">
                  <c:v>4.0023539999999995</c:v>
                </c:pt>
                <c:pt idx="231">
                  <c:v>4.0122109999999971</c:v>
                </c:pt>
                <c:pt idx="232">
                  <c:v>4.014198999999997</c:v>
                </c:pt>
                <c:pt idx="233">
                  <c:v>4.0213369999999973</c:v>
                </c:pt>
                <c:pt idx="234">
                  <c:v>4.02372</c:v>
                </c:pt>
                <c:pt idx="235">
                  <c:v>4.0284719999999972</c:v>
                </c:pt>
                <c:pt idx="236">
                  <c:v>4.0288349999999946</c:v>
                </c:pt>
                <c:pt idx="237">
                  <c:v>4.0333440000000014</c:v>
                </c:pt>
                <c:pt idx="238">
                  <c:v>4.0359629999999997</c:v>
                </c:pt>
                <c:pt idx="239">
                  <c:v>4.0380070000000003</c:v>
                </c:pt>
                <c:pt idx="240">
                  <c:v>4.04392</c:v>
                </c:pt>
                <c:pt idx="241">
                  <c:v>4.045312</c:v>
                </c:pt>
                <c:pt idx="242">
                  <c:v>4.0527030000000002</c:v>
                </c:pt>
                <c:pt idx="243">
                  <c:v>4.0650509999999977</c:v>
                </c:pt>
                <c:pt idx="244">
                  <c:v>4.0798530000000026</c:v>
                </c:pt>
                <c:pt idx="245">
                  <c:v>4.0867100000000001</c:v>
                </c:pt>
                <c:pt idx="246">
                  <c:v>4.0932940000000002</c:v>
                </c:pt>
                <c:pt idx="247">
                  <c:v>4.0972429999999997</c:v>
                </c:pt>
                <c:pt idx="248">
                  <c:v>4.1175349999999939</c:v>
                </c:pt>
                <c:pt idx="249">
                  <c:v>4.1622259999999978</c:v>
                </c:pt>
                <c:pt idx="250">
                  <c:v>4.1717789999999999</c:v>
                </c:pt>
                <c:pt idx="251">
                  <c:v>4.1737570000000002</c:v>
                </c:pt>
                <c:pt idx="252">
                  <c:v>4.1801659999999972</c:v>
                </c:pt>
                <c:pt idx="253">
                  <c:v>4.1833809999999971</c:v>
                </c:pt>
                <c:pt idx="254">
                  <c:v>4.1902650000000001</c:v>
                </c:pt>
                <c:pt idx="255">
                  <c:v>4.192059999999997</c:v>
                </c:pt>
                <c:pt idx="256">
                  <c:v>4.2230610000000004</c:v>
                </c:pt>
                <c:pt idx="257">
                  <c:v>4.2245309999999945</c:v>
                </c:pt>
                <c:pt idx="258">
                  <c:v>4.2388269999999997</c:v>
                </c:pt>
                <c:pt idx="259">
                  <c:v>4.2472979999999998</c:v>
                </c:pt>
                <c:pt idx="260">
                  <c:v>4.2603669999999996</c:v>
                </c:pt>
                <c:pt idx="261">
                  <c:v>4.3030030000000004</c:v>
                </c:pt>
                <c:pt idx="262">
                  <c:v>4.3250839999999968</c:v>
                </c:pt>
                <c:pt idx="263">
                  <c:v>4.3539669999999973</c:v>
                </c:pt>
                <c:pt idx="264">
                  <c:v>4.376814999999997</c:v>
                </c:pt>
                <c:pt idx="265">
                  <c:v>4.4001739999999998</c:v>
                </c:pt>
                <c:pt idx="266">
                  <c:v>4.4010720000000028</c:v>
                </c:pt>
                <c:pt idx="267">
                  <c:v>4.4335149999999972</c:v>
                </c:pt>
                <c:pt idx="268">
                  <c:v>4.4355659999999997</c:v>
                </c:pt>
                <c:pt idx="269">
                  <c:v>4.4362050000000028</c:v>
                </c:pt>
                <c:pt idx="270">
                  <c:v>4.4747320000000004</c:v>
                </c:pt>
                <c:pt idx="271">
                  <c:v>4.5084900000000001</c:v>
                </c:pt>
                <c:pt idx="272">
                  <c:v>4.5337719999999999</c:v>
                </c:pt>
                <c:pt idx="273">
                  <c:v>4.5422989999999999</c:v>
                </c:pt>
                <c:pt idx="274">
                  <c:v>4.5468450000000002</c:v>
                </c:pt>
                <c:pt idx="275">
                  <c:v>4.547615999999997</c:v>
                </c:pt>
                <c:pt idx="276">
                  <c:v>4.5614600000000003</c:v>
                </c:pt>
                <c:pt idx="277">
                  <c:v>4.5645389999999946</c:v>
                </c:pt>
                <c:pt idx="278">
                  <c:v>4.5662969999999996</c:v>
                </c:pt>
                <c:pt idx="279">
                  <c:v>4.5683490000000004</c:v>
                </c:pt>
                <c:pt idx="280">
                  <c:v>4.5687109999999977</c:v>
                </c:pt>
                <c:pt idx="281">
                  <c:v>4.5701000000000001</c:v>
                </c:pt>
                <c:pt idx="282">
                  <c:v>4.5704669999999998</c:v>
                </c:pt>
                <c:pt idx="283">
                  <c:v>4.5921449999999977</c:v>
                </c:pt>
                <c:pt idx="284">
                  <c:v>4.5930349999999978</c:v>
                </c:pt>
                <c:pt idx="285">
                  <c:v>4.598144999999997</c:v>
                </c:pt>
                <c:pt idx="286">
                  <c:v>4.6216400000000002</c:v>
                </c:pt>
                <c:pt idx="287">
                  <c:v>4.6257569999999966</c:v>
                </c:pt>
                <c:pt idx="288">
                  <c:v>4.6336240000000002</c:v>
                </c:pt>
                <c:pt idx="289">
                  <c:v>4.634633</c:v>
                </c:pt>
                <c:pt idx="290">
                  <c:v>4.644777999999997</c:v>
                </c:pt>
                <c:pt idx="291">
                  <c:v>4.6512010000000004</c:v>
                </c:pt>
                <c:pt idx="292">
                  <c:v>4.6658819999999945</c:v>
                </c:pt>
                <c:pt idx="293">
                  <c:v>4.6725680000000001</c:v>
                </c:pt>
                <c:pt idx="294">
                  <c:v>4.676444</c:v>
                </c:pt>
                <c:pt idx="295">
                  <c:v>4.6798229999999998</c:v>
                </c:pt>
                <c:pt idx="296">
                  <c:v>4.6831139999999971</c:v>
                </c:pt>
                <c:pt idx="297">
                  <c:v>4.6852879999999972</c:v>
                </c:pt>
                <c:pt idx="298">
                  <c:v>4.6861549999999967</c:v>
                </c:pt>
                <c:pt idx="299">
                  <c:v>4.6966770000000002</c:v>
                </c:pt>
                <c:pt idx="300">
                  <c:v>4.7009059999999971</c:v>
                </c:pt>
                <c:pt idx="301">
                  <c:v>4.7042549999999972</c:v>
                </c:pt>
                <c:pt idx="302">
                  <c:v>4.7342230000000027</c:v>
                </c:pt>
                <c:pt idx="303">
                  <c:v>4.7353199999999998</c:v>
                </c:pt>
                <c:pt idx="304">
                  <c:v>4.7393869999999998</c:v>
                </c:pt>
                <c:pt idx="305">
                  <c:v>4.7405600000000003</c:v>
                </c:pt>
                <c:pt idx="306">
                  <c:v>4.7411180000000002</c:v>
                </c:pt>
                <c:pt idx="307">
                  <c:v>4.7447859999999977</c:v>
                </c:pt>
                <c:pt idx="308">
                  <c:v>4.7523099999999996</c:v>
                </c:pt>
                <c:pt idx="309">
                  <c:v>4.757088999999997</c:v>
                </c:pt>
                <c:pt idx="310">
                  <c:v>4.7638210000000001</c:v>
                </c:pt>
                <c:pt idx="311">
                  <c:v>4.765809</c:v>
                </c:pt>
                <c:pt idx="312">
                  <c:v>4.766269000000003</c:v>
                </c:pt>
                <c:pt idx="313">
                  <c:v>4.7851520000000001</c:v>
                </c:pt>
                <c:pt idx="314">
                  <c:v>4.8007229999999996</c:v>
                </c:pt>
                <c:pt idx="315">
                  <c:v>4.8179839999999956</c:v>
                </c:pt>
                <c:pt idx="316">
                  <c:v>4.8252980000000001</c:v>
                </c:pt>
                <c:pt idx="317">
                  <c:v>4.8362959999999999</c:v>
                </c:pt>
                <c:pt idx="318">
                  <c:v>4.9112070000000028</c:v>
                </c:pt>
                <c:pt idx="319">
                  <c:v>4.9114760000000004</c:v>
                </c:pt>
                <c:pt idx="320">
                  <c:v>4.9118420000000027</c:v>
                </c:pt>
                <c:pt idx="321">
                  <c:v>4.9353640000000025</c:v>
                </c:pt>
                <c:pt idx="322">
                  <c:v>4.9385269999999997</c:v>
                </c:pt>
                <c:pt idx="323">
                  <c:v>4.9393300000000027</c:v>
                </c:pt>
                <c:pt idx="324">
                  <c:v>4.9449859999999957</c:v>
                </c:pt>
                <c:pt idx="325">
                  <c:v>4.9486490000000032</c:v>
                </c:pt>
                <c:pt idx="326">
                  <c:v>4.9829330000000001</c:v>
                </c:pt>
                <c:pt idx="327">
                  <c:v>4.98813</c:v>
                </c:pt>
                <c:pt idx="328">
                  <c:v>4.9888320000000004</c:v>
                </c:pt>
                <c:pt idx="329">
                  <c:v>4.9910889999999997</c:v>
                </c:pt>
                <c:pt idx="330">
                  <c:v>4.9951339999999975</c:v>
                </c:pt>
                <c:pt idx="331">
                  <c:v>5.0206849999999967</c:v>
                </c:pt>
                <c:pt idx="332">
                  <c:v>5.0449879999999956</c:v>
                </c:pt>
                <c:pt idx="333">
                  <c:v>5.0485739999999995</c:v>
                </c:pt>
                <c:pt idx="334">
                  <c:v>5.0572920000000003</c:v>
                </c:pt>
                <c:pt idx="335">
                  <c:v>5.0625949999999955</c:v>
                </c:pt>
                <c:pt idx="336">
                  <c:v>5.0702550000000004</c:v>
                </c:pt>
                <c:pt idx="337">
                  <c:v>5.0725129999999972</c:v>
                </c:pt>
                <c:pt idx="338">
                  <c:v>5.0734599999999999</c:v>
                </c:pt>
                <c:pt idx="339">
                  <c:v>5.0740220000000003</c:v>
                </c:pt>
                <c:pt idx="340">
                  <c:v>5.1024569999999967</c:v>
                </c:pt>
                <c:pt idx="341">
                  <c:v>5.1104549999999955</c:v>
                </c:pt>
                <c:pt idx="342">
                  <c:v>5.1143519999999967</c:v>
                </c:pt>
                <c:pt idx="343">
                  <c:v>5.1160620000000003</c:v>
                </c:pt>
                <c:pt idx="344">
                  <c:v>5.1192640000000003</c:v>
                </c:pt>
                <c:pt idx="345">
                  <c:v>5.1197990000000004</c:v>
                </c:pt>
                <c:pt idx="346">
                  <c:v>5.1325129999999968</c:v>
                </c:pt>
                <c:pt idx="347">
                  <c:v>5.1379859999999944</c:v>
                </c:pt>
                <c:pt idx="348">
                  <c:v>5.1471809999999945</c:v>
                </c:pt>
                <c:pt idx="349">
                  <c:v>5.161794999999997</c:v>
                </c:pt>
                <c:pt idx="350">
                  <c:v>5.1647129999999946</c:v>
                </c:pt>
                <c:pt idx="351">
                  <c:v>5.1916909999999996</c:v>
                </c:pt>
                <c:pt idx="352">
                  <c:v>5.2290580000000002</c:v>
                </c:pt>
                <c:pt idx="353">
                  <c:v>5.2305159999999971</c:v>
                </c:pt>
                <c:pt idx="354">
                  <c:v>5.2355270000000003</c:v>
                </c:pt>
                <c:pt idx="355">
                  <c:v>5.3115749999999977</c:v>
                </c:pt>
                <c:pt idx="356">
                  <c:v>5.3176579999999971</c:v>
                </c:pt>
                <c:pt idx="357">
                  <c:v>5.3329849999999945</c:v>
                </c:pt>
                <c:pt idx="358">
                  <c:v>5.3345519999999977</c:v>
                </c:pt>
                <c:pt idx="359">
                  <c:v>5.3420769999999971</c:v>
                </c:pt>
                <c:pt idx="360">
                  <c:v>5.3517440000000001</c:v>
                </c:pt>
                <c:pt idx="361">
                  <c:v>5.3660819999999969</c:v>
                </c:pt>
                <c:pt idx="362">
                  <c:v>5.4072760000000004</c:v>
                </c:pt>
                <c:pt idx="363">
                  <c:v>5.4170680000000004</c:v>
                </c:pt>
                <c:pt idx="364">
                  <c:v>5.4192790000000031</c:v>
                </c:pt>
                <c:pt idx="365">
                  <c:v>5.4240239999999975</c:v>
                </c:pt>
                <c:pt idx="366">
                  <c:v>5.4365579999999998</c:v>
                </c:pt>
                <c:pt idx="367">
                  <c:v>5.4369019999999999</c:v>
                </c:pt>
                <c:pt idx="368">
                  <c:v>5.4375900000000001</c:v>
                </c:pt>
                <c:pt idx="369">
                  <c:v>5.4385579999999996</c:v>
                </c:pt>
                <c:pt idx="370">
                  <c:v>5.4390340000000004</c:v>
                </c:pt>
                <c:pt idx="371">
                  <c:v>5.4397430000000053</c:v>
                </c:pt>
                <c:pt idx="372">
                  <c:v>5.4405020000000004</c:v>
                </c:pt>
                <c:pt idx="373">
                  <c:v>5.4411750000000003</c:v>
                </c:pt>
                <c:pt idx="374">
                  <c:v>5.4452889999999998</c:v>
                </c:pt>
                <c:pt idx="375">
                  <c:v>5.4876709999999997</c:v>
                </c:pt>
                <c:pt idx="376">
                  <c:v>5.4938159999999971</c:v>
                </c:pt>
                <c:pt idx="377">
                  <c:v>5.4953680000000027</c:v>
                </c:pt>
                <c:pt idx="378">
                  <c:v>5.5041809999999955</c:v>
                </c:pt>
                <c:pt idx="379">
                  <c:v>5.5074759999999969</c:v>
                </c:pt>
                <c:pt idx="380">
                  <c:v>5.5094859999999972</c:v>
                </c:pt>
                <c:pt idx="381">
                  <c:v>5.5318370000000003</c:v>
                </c:pt>
                <c:pt idx="382">
                  <c:v>5.5382369999999996</c:v>
                </c:pt>
                <c:pt idx="383">
                  <c:v>5.5416910000000028</c:v>
                </c:pt>
                <c:pt idx="384">
                  <c:v>5.5595920000000003</c:v>
                </c:pt>
                <c:pt idx="385">
                  <c:v>5.5692670000000026</c:v>
                </c:pt>
                <c:pt idx="386">
                  <c:v>5.5730069999999996</c:v>
                </c:pt>
                <c:pt idx="387">
                  <c:v>5.5738770000000004</c:v>
                </c:pt>
                <c:pt idx="388">
                  <c:v>5.578693000000003</c:v>
                </c:pt>
                <c:pt idx="389">
                  <c:v>5.5888239999999998</c:v>
                </c:pt>
                <c:pt idx="390">
                  <c:v>5.7815930000000026</c:v>
                </c:pt>
                <c:pt idx="391">
                  <c:v>5.8084020000000001</c:v>
                </c:pt>
                <c:pt idx="392">
                  <c:v>5.896274</c:v>
                </c:pt>
                <c:pt idx="393">
                  <c:v>5.917112999999997</c:v>
                </c:pt>
                <c:pt idx="394">
                  <c:v>5.9548179999999977</c:v>
                </c:pt>
                <c:pt idx="395">
                  <c:v>5.9836070000000028</c:v>
                </c:pt>
                <c:pt idx="396">
                  <c:v>5.9877830000000003</c:v>
                </c:pt>
                <c:pt idx="397">
                  <c:v>6.0058069999999972</c:v>
                </c:pt>
                <c:pt idx="398">
                  <c:v>6.0275459999999956</c:v>
                </c:pt>
                <c:pt idx="399">
                  <c:v>6.059135999999997</c:v>
                </c:pt>
                <c:pt idx="400">
                  <c:v>6.0837940000000001</c:v>
                </c:pt>
                <c:pt idx="401">
                  <c:v>6.1171209999999956</c:v>
                </c:pt>
                <c:pt idx="402">
                  <c:v>6.1183569999999969</c:v>
                </c:pt>
                <c:pt idx="403">
                  <c:v>6.1207859999999945</c:v>
                </c:pt>
                <c:pt idx="404">
                  <c:v>6.1217549999999967</c:v>
                </c:pt>
                <c:pt idx="405">
                  <c:v>6.1248729999999956</c:v>
                </c:pt>
                <c:pt idx="406">
                  <c:v>6.1253119999999956</c:v>
                </c:pt>
                <c:pt idx="407">
                  <c:v>6.1269869999999944</c:v>
                </c:pt>
                <c:pt idx="408">
                  <c:v>6.1280359999999945</c:v>
                </c:pt>
                <c:pt idx="409">
                  <c:v>6.1283559999999966</c:v>
                </c:pt>
                <c:pt idx="410">
                  <c:v>6.1291779999999969</c:v>
                </c:pt>
                <c:pt idx="411">
                  <c:v>6.1308639999999999</c:v>
                </c:pt>
                <c:pt idx="412">
                  <c:v>6.1320030000000001</c:v>
                </c:pt>
                <c:pt idx="413">
                  <c:v>6.1323020000000001</c:v>
                </c:pt>
                <c:pt idx="414">
                  <c:v>6.1329609999999972</c:v>
                </c:pt>
                <c:pt idx="415">
                  <c:v>6.1427939999999985</c:v>
                </c:pt>
                <c:pt idx="416">
                  <c:v>6.148847</c:v>
                </c:pt>
                <c:pt idx="417">
                  <c:v>6.1828989999999973</c:v>
                </c:pt>
                <c:pt idx="418">
                  <c:v>6.1863919999999997</c:v>
                </c:pt>
                <c:pt idx="419">
                  <c:v>6.196008</c:v>
                </c:pt>
                <c:pt idx="420">
                  <c:v>6.2208030000000001</c:v>
                </c:pt>
                <c:pt idx="421">
                  <c:v>6.2240449999999967</c:v>
                </c:pt>
                <c:pt idx="422">
                  <c:v>6.2275109999999945</c:v>
                </c:pt>
                <c:pt idx="423">
                  <c:v>6.2283770000000001</c:v>
                </c:pt>
                <c:pt idx="424">
                  <c:v>6.2318460000000027</c:v>
                </c:pt>
                <c:pt idx="425">
                  <c:v>6.2417590000000027</c:v>
                </c:pt>
                <c:pt idx="426">
                  <c:v>6.2444109999999977</c:v>
                </c:pt>
                <c:pt idx="427">
                  <c:v>6.268472</c:v>
                </c:pt>
                <c:pt idx="428">
                  <c:v>6.2738529999999999</c:v>
                </c:pt>
                <c:pt idx="429">
                  <c:v>6.3593839999999995</c:v>
                </c:pt>
                <c:pt idx="430">
                  <c:v>6.3686970000000001</c:v>
                </c:pt>
                <c:pt idx="431">
                  <c:v>6.3973039999999974</c:v>
                </c:pt>
                <c:pt idx="432">
                  <c:v>6.4009919999999996</c:v>
                </c:pt>
                <c:pt idx="433">
                  <c:v>6.4184869999999972</c:v>
                </c:pt>
                <c:pt idx="434">
                  <c:v>6.4192390000000028</c:v>
                </c:pt>
                <c:pt idx="435">
                  <c:v>6.4383049999999997</c:v>
                </c:pt>
                <c:pt idx="436">
                  <c:v>6.4503880000000002</c:v>
                </c:pt>
                <c:pt idx="437">
                  <c:v>6.4514319999999996</c:v>
                </c:pt>
                <c:pt idx="438">
                  <c:v>6.4777670000000027</c:v>
                </c:pt>
                <c:pt idx="439">
                  <c:v>6.4851809999999972</c:v>
                </c:pt>
                <c:pt idx="440">
                  <c:v>6.4878770000000001</c:v>
                </c:pt>
                <c:pt idx="441">
                  <c:v>6.5188920000000001</c:v>
                </c:pt>
                <c:pt idx="442">
                  <c:v>6.522179999999997</c:v>
                </c:pt>
                <c:pt idx="443">
                  <c:v>6.5509079999999971</c:v>
                </c:pt>
                <c:pt idx="444">
                  <c:v>6.5516920000000027</c:v>
                </c:pt>
                <c:pt idx="445">
                  <c:v>6.5550329999999972</c:v>
                </c:pt>
                <c:pt idx="446">
                  <c:v>6.5563799999999999</c:v>
                </c:pt>
                <c:pt idx="447">
                  <c:v>6.6005059999999967</c:v>
                </c:pt>
                <c:pt idx="448">
                  <c:v>6.601858</c:v>
                </c:pt>
                <c:pt idx="449">
                  <c:v>6.6023539999999974</c:v>
                </c:pt>
                <c:pt idx="450">
                  <c:v>6.6281669999999977</c:v>
                </c:pt>
                <c:pt idx="451">
                  <c:v>6.7090120000000004</c:v>
                </c:pt>
                <c:pt idx="452">
                  <c:v>6.7265539999999975</c:v>
                </c:pt>
                <c:pt idx="453">
                  <c:v>6.8024829999999969</c:v>
                </c:pt>
                <c:pt idx="454">
                  <c:v>6.8748349999999956</c:v>
                </c:pt>
                <c:pt idx="455">
                  <c:v>6.9846240000000002</c:v>
                </c:pt>
                <c:pt idx="456">
                  <c:v>7.0194190000000001</c:v>
                </c:pt>
                <c:pt idx="457">
                  <c:v>7.1112549999999972</c:v>
                </c:pt>
                <c:pt idx="458">
                  <c:v>7.2610770000000002</c:v>
                </c:pt>
                <c:pt idx="459">
                  <c:v>7.2642769999999972</c:v>
                </c:pt>
                <c:pt idx="460">
                  <c:v>7.2659759999999967</c:v>
                </c:pt>
                <c:pt idx="461">
                  <c:v>7.2832889999999999</c:v>
                </c:pt>
                <c:pt idx="462">
                  <c:v>7.2913240000000004</c:v>
                </c:pt>
                <c:pt idx="463">
                  <c:v>7.304770999999997</c:v>
                </c:pt>
                <c:pt idx="464">
                  <c:v>7.313151999999997</c:v>
                </c:pt>
                <c:pt idx="465">
                  <c:v>7.323728</c:v>
                </c:pt>
                <c:pt idx="466">
                  <c:v>7.3354749999999971</c:v>
                </c:pt>
                <c:pt idx="467">
                  <c:v>7.3412210000000027</c:v>
                </c:pt>
                <c:pt idx="468">
                  <c:v>7.3418809999999972</c:v>
                </c:pt>
                <c:pt idx="469">
                  <c:v>7.4077510000000002</c:v>
                </c:pt>
                <c:pt idx="470">
                  <c:v>7.615796999999997</c:v>
                </c:pt>
                <c:pt idx="471">
                  <c:v>7.7322150000000001</c:v>
                </c:pt>
                <c:pt idx="472">
                  <c:v>7.749924</c:v>
                </c:pt>
                <c:pt idx="473">
                  <c:v>7.7789839999999995</c:v>
                </c:pt>
                <c:pt idx="474">
                  <c:v>7.784195999999997</c:v>
                </c:pt>
                <c:pt idx="475">
                  <c:v>7.8289349999999951</c:v>
                </c:pt>
                <c:pt idx="476">
                  <c:v>7.8422260000000001</c:v>
                </c:pt>
                <c:pt idx="477">
                  <c:v>7.8425979999999971</c:v>
                </c:pt>
                <c:pt idx="478">
                  <c:v>7.8429439999999975</c:v>
                </c:pt>
                <c:pt idx="479">
                  <c:v>7.8432409999999999</c:v>
                </c:pt>
                <c:pt idx="480">
                  <c:v>7.8442970000000001</c:v>
                </c:pt>
                <c:pt idx="481">
                  <c:v>7.8454539999999975</c:v>
                </c:pt>
                <c:pt idx="482">
                  <c:v>7.8522210000000001</c:v>
                </c:pt>
                <c:pt idx="483">
                  <c:v>7.8635059999999957</c:v>
                </c:pt>
                <c:pt idx="484">
                  <c:v>7.8808629999999997</c:v>
                </c:pt>
                <c:pt idx="485">
                  <c:v>7.883839</c:v>
                </c:pt>
                <c:pt idx="486">
                  <c:v>7.8863339999999997</c:v>
                </c:pt>
                <c:pt idx="487">
                  <c:v>7.967371</c:v>
                </c:pt>
                <c:pt idx="488">
                  <c:v>7.9723700000000024</c:v>
                </c:pt>
                <c:pt idx="489">
                  <c:v>7.9748260000000002</c:v>
                </c:pt>
                <c:pt idx="490">
                  <c:v>7.977805</c:v>
                </c:pt>
                <c:pt idx="491">
                  <c:v>7.9819870000000002</c:v>
                </c:pt>
                <c:pt idx="492">
                  <c:v>7.9943819999999972</c:v>
                </c:pt>
                <c:pt idx="493">
                  <c:v>7.9994030000000027</c:v>
                </c:pt>
                <c:pt idx="494">
                  <c:v>7.9997259999999999</c:v>
                </c:pt>
                <c:pt idx="495">
                  <c:v>8.002127999999999</c:v>
                </c:pt>
                <c:pt idx="496">
                  <c:v>8.0104460000000053</c:v>
                </c:pt>
                <c:pt idx="497">
                  <c:v>8.0609320000000046</c:v>
                </c:pt>
                <c:pt idx="498">
                  <c:v>8.0617830000000001</c:v>
                </c:pt>
                <c:pt idx="499">
                  <c:v>8.0650290000000027</c:v>
                </c:pt>
                <c:pt idx="500">
                  <c:v>8.0657170000000047</c:v>
                </c:pt>
                <c:pt idx="501">
                  <c:v>8.0766650000000002</c:v>
                </c:pt>
                <c:pt idx="502">
                  <c:v>8.1021230000000006</c:v>
                </c:pt>
                <c:pt idx="503">
                  <c:v>8.1027190000000004</c:v>
                </c:pt>
                <c:pt idx="504">
                  <c:v>8.1989249999999991</c:v>
                </c:pt>
                <c:pt idx="505">
                  <c:v>8.2019839999999995</c:v>
                </c:pt>
                <c:pt idx="506">
                  <c:v>8.2033739999999984</c:v>
                </c:pt>
                <c:pt idx="507">
                  <c:v>8.2051250000000007</c:v>
                </c:pt>
                <c:pt idx="508">
                  <c:v>8.2097700000000007</c:v>
                </c:pt>
                <c:pt idx="509">
                  <c:v>8.2200379999999988</c:v>
                </c:pt>
                <c:pt idx="510">
                  <c:v>8.2973709999999929</c:v>
                </c:pt>
                <c:pt idx="511">
                  <c:v>8.3954480000000054</c:v>
                </c:pt>
                <c:pt idx="512">
                  <c:v>8.5653980000000001</c:v>
                </c:pt>
                <c:pt idx="513">
                  <c:v>8.5805490000000049</c:v>
                </c:pt>
                <c:pt idx="514">
                  <c:v>8.583203000000001</c:v>
                </c:pt>
                <c:pt idx="515">
                  <c:v>8.8491320000000027</c:v>
                </c:pt>
                <c:pt idx="516">
                  <c:v>8.8728380000000069</c:v>
                </c:pt>
                <c:pt idx="517">
                  <c:v>8.8765660000000057</c:v>
                </c:pt>
                <c:pt idx="518">
                  <c:v>8.8811140000000002</c:v>
                </c:pt>
                <c:pt idx="519">
                  <c:v>8.9044360000000058</c:v>
                </c:pt>
                <c:pt idx="520">
                  <c:v>8.9169670000000014</c:v>
                </c:pt>
                <c:pt idx="521">
                  <c:v>8.9260970000000004</c:v>
                </c:pt>
                <c:pt idx="522">
                  <c:v>8.9326520000000027</c:v>
                </c:pt>
                <c:pt idx="523">
                  <c:v>8.9413729999999969</c:v>
                </c:pt>
                <c:pt idx="524">
                  <c:v>9.0162000000000013</c:v>
                </c:pt>
                <c:pt idx="525">
                  <c:v>9.0928400000000007</c:v>
                </c:pt>
                <c:pt idx="526">
                  <c:v>9.0986019999999996</c:v>
                </c:pt>
                <c:pt idx="527">
                  <c:v>9.0989069999999987</c:v>
                </c:pt>
                <c:pt idx="528">
                  <c:v>9.099317000000001</c:v>
                </c:pt>
                <c:pt idx="529">
                  <c:v>9.111834</c:v>
                </c:pt>
                <c:pt idx="530">
                  <c:v>9.1197129999999991</c:v>
                </c:pt>
                <c:pt idx="531">
                  <c:v>9.1436179999999982</c:v>
                </c:pt>
                <c:pt idx="532">
                  <c:v>9.1453289999999985</c:v>
                </c:pt>
                <c:pt idx="533">
                  <c:v>9.1749489999999998</c:v>
                </c:pt>
                <c:pt idx="534">
                  <c:v>9.1882789999999979</c:v>
                </c:pt>
                <c:pt idx="535">
                  <c:v>9.2107519999999994</c:v>
                </c:pt>
                <c:pt idx="536">
                  <c:v>9.2112499999999997</c:v>
                </c:pt>
                <c:pt idx="537">
                  <c:v>9.2350880000000011</c:v>
                </c:pt>
                <c:pt idx="538">
                  <c:v>9.2699700000000007</c:v>
                </c:pt>
                <c:pt idx="539">
                  <c:v>9.3185779999999987</c:v>
                </c:pt>
                <c:pt idx="540">
                  <c:v>9.3244610000000012</c:v>
                </c:pt>
                <c:pt idx="541">
                  <c:v>9.3251640000000027</c:v>
                </c:pt>
                <c:pt idx="542">
                  <c:v>9.3255840000000063</c:v>
                </c:pt>
                <c:pt idx="543">
                  <c:v>9.3885180000000013</c:v>
                </c:pt>
                <c:pt idx="544">
                  <c:v>9.3995230000000003</c:v>
                </c:pt>
                <c:pt idx="545">
                  <c:v>9.4002060000000007</c:v>
                </c:pt>
                <c:pt idx="546">
                  <c:v>9.416817</c:v>
                </c:pt>
                <c:pt idx="547">
                  <c:v>9.4420950000000001</c:v>
                </c:pt>
                <c:pt idx="548">
                  <c:v>9.5601219999999998</c:v>
                </c:pt>
                <c:pt idx="549">
                  <c:v>9.6413469999999997</c:v>
                </c:pt>
                <c:pt idx="550">
                  <c:v>9.6442879999999995</c:v>
                </c:pt>
                <c:pt idx="551">
                  <c:v>9.7073379999999982</c:v>
                </c:pt>
                <c:pt idx="552">
                  <c:v>9.7596410000000002</c:v>
                </c:pt>
                <c:pt idx="553">
                  <c:v>10.087969999999999</c:v>
                </c:pt>
                <c:pt idx="554">
                  <c:v>10.197783000000001</c:v>
                </c:pt>
                <c:pt idx="555">
                  <c:v>10.258714999999999</c:v>
                </c:pt>
                <c:pt idx="556">
                  <c:v>10.35283400000001</c:v>
                </c:pt>
                <c:pt idx="557">
                  <c:v>10.447697</c:v>
                </c:pt>
                <c:pt idx="558">
                  <c:v>10.486248</c:v>
                </c:pt>
                <c:pt idx="559">
                  <c:v>10.636441</c:v>
                </c:pt>
                <c:pt idx="560">
                  <c:v>10.827060999999999</c:v>
                </c:pt>
                <c:pt idx="561">
                  <c:v>10.974672</c:v>
                </c:pt>
                <c:pt idx="562">
                  <c:v>11.06799</c:v>
                </c:pt>
                <c:pt idx="563">
                  <c:v>11.105532000000006</c:v>
                </c:pt>
                <c:pt idx="564">
                  <c:v>11.152520000000004</c:v>
                </c:pt>
                <c:pt idx="565">
                  <c:v>11.269047</c:v>
                </c:pt>
                <c:pt idx="566">
                  <c:v>11.312385000000004</c:v>
                </c:pt>
                <c:pt idx="567">
                  <c:v>11.401781</c:v>
                </c:pt>
                <c:pt idx="568">
                  <c:v>11.454681000000004</c:v>
                </c:pt>
                <c:pt idx="569">
                  <c:v>11.512933</c:v>
                </c:pt>
                <c:pt idx="570">
                  <c:v>11.591286</c:v>
                </c:pt>
                <c:pt idx="571">
                  <c:v>11.710604</c:v>
                </c:pt>
                <c:pt idx="572">
                  <c:v>11.740144000000001</c:v>
                </c:pt>
                <c:pt idx="573">
                  <c:v>11.765076000000002</c:v>
                </c:pt>
                <c:pt idx="574">
                  <c:v>11.811143</c:v>
                </c:pt>
                <c:pt idx="575">
                  <c:v>11.879673</c:v>
                </c:pt>
                <c:pt idx="576">
                  <c:v>11.933896000000004</c:v>
                </c:pt>
                <c:pt idx="577">
                  <c:v>12.026922000000001</c:v>
                </c:pt>
                <c:pt idx="578">
                  <c:v>12.076383</c:v>
                </c:pt>
                <c:pt idx="579">
                  <c:v>12.143793000000001</c:v>
                </c:pt>
                <c:pt idx="580">
                  <c:v>12.194335000000001</c:v>
                </c:pt>
                <c:pt idx="581">
                  <c:v>12.272454000000005</c:v>
                </c:pt>
                <c:pt idx="582">
                  <c:v>12.328610000000001</c:v>
                </c:pt>
                <c:pt idx="583">
                  <c:v>12.348849</c:v>
                </c:pt>
                <c:pt idx="584">
                  <c:v>12.375860000000007</c:v>
                </c:pt>
                <c:pt idx="585">
                  <c:v>12.425641000000002</c:v>
                </c:pt>
                <c:pt idx="586">
                  <c:v>12.482843000000004</c:v>
                </c:pt>
                <c:pt idx="587">
                  <c:v>12.516041</c:v>
                </c:pt>
                <c:pt idx="588">
                  <c:v>12.640930999999998</c:v>
                </c:pt>
                <c:pt idx="589">
                  <c:v>12.677900000000001</c:v>
                </c:pt>
                <c:pt idx="590">
                  <c:v>12.723006</c:v>
                </c:pt>
                <c:pt idx="591">
                  <c:v>12.784084</c:v>
                </c:pt>
                <c:pt idx="592">
                  <c:v>12.809798000000002</c:v>
                </c:pt>
                <c:pt idx="593">
                  <c:v>12.836546000000006</c:v>
                </c:pt>
                <c:pt idx="594">
                  <c:v>12.884460000000002</c:v>
                </c:pt>
                <c:pt idx="595">
                  <c:v>12.996308000000001</c:v>
                </c:pt>
                <c:pt idx="596">
                  <c:v>13.058507000000002</c:v>
                </c:pt>
                <c:pt idx="597">
                  <c:v>13.086072</c:v>
                </c:pt>
                <c:pt idx="598">
                  <c:v>13.130616</c:v>
                </c:pt>
                <c:pt idx="599">
                  <c:v>13.188785000000001</c:v>
                </c:pt>
                <c:pt idx="600">
                  <c:v>13.222376000000001</c:v>
                </c:pt>
                <c:pt idx="601">
                  <c:v>13.268964999999998</c:v>
                </c:pt>
                <c:pt idx="602">
                  <c:v>13.313466000000005</c:v>
                </c:pt>
                <c:pt idx="603">
                  <c:v>13.342712000000002</c:v>
                </c:pt>
                <c:pt idx="604">
                  <c:v>13.371564000000005</c:v>
                </c:pt>
                <c:pt idx="605">
                  <c:v>13.429782000000005</c:v>
                </c:pt>
                <c:pt idx="606">
                  <c:v>13.489700000000004</c:v>
                </c:pt>
                <c:pt idx="607">
                  <c:v>13.532314</c:v>
                </c:pt>
                <c:pt idx="608">
                  <c:v>13.629716</c:v>
                </c:pt>
                <c:pt idx="609">
                  <c:v>13.661098000000001</c:v>
                </c:pt>
                <c:pt idx="610">
                  <c:v>13.689436000000008</c:v>
                </c:pt>
                <c:pt idx="611">
                  <c:v>13.717861999999998</c:v>
                </c:pt>
                <c:pt idx="612">
                  <c:v>13.786244</c:v>
                </c:pt>
                <c:pt idx="613">
                  <c:v>13.820762</c:v>
                </c:pt>
                <c:pt idx="614">
                  <c:v>13.870722000000002</c:v>
                </c:pt>
                <c:pt idx="615">
                  <c:v>13.928887</c:v>
                </c:pt>
                <c:pt idx="616">
                  <c:v>13.966914000000004</c:v>
                </c:pt>
                <c:pt idx="617">
                  <c:v>14.008045000000001</c:v>
                </c:pt>
                <c:pt idx="618">
                  <c:v>14.045797</c:v>
                </c:pt>
                <c:pt idx="619">
                  <c:v>14.227492</c:v>
                </c:pt>
                <c:pt idx="620">
                  <c:v>14.457726000000005</c:v>
                </c:pt>
                <c:pt idx="621">
                  <c:v>14.498060999999998</c:v>
                </c:pt>
                <c:pt idx="622">
                  <c:v>14.760459000000004</c:v>
                </c:pt>
                <c:pt idx="623">
                  <c:v>14.902529000000005</c:v>
                </c:pt>
                <c:pt idx="624">
                  <c:v>15.015727</c:v>
                </c:pt>
                <c:pt idx="625">
                  <c:v>15.102891</c:v>
                </c:pt>
                <c:pt idx="626">
                  <c:v>15.183242</c:v>
                </c:pt>
                <c:pt idx="627">
                  <c:v>15.309204000000005</c:v>
                </c:pt>
                <c:pt idx="628">
                  <c:v>15.353695000000005</c:v>
                </c:pt>
                <c:pt idx="629">
                  <c:v>15.481484000000005</c:v>
                </c:pt>
                <c:pt idx="630">
                  <c:v>15.565862000000005</c:v>
                </c:pt>
                <c:pt idx="631">
                  <c:v>15.657233</c:v>
                </c:pt>
                <c:pt idx="632">
                  <c:v>15.687654</c:v>
                </c:pt>
                <c:pt idx="633">
                  <c:v>15.710469</c:v>
                </c:pt>
                <c:pt idx="634">
                  <c:v>16.130963000000012</c:v>
                </c:pt>
                <c:pt idx="635">
                  <c:v>16.226371999999991</c:v>
                </c:pt>
                <c:pt idx="636">
                  <c:v>16.266354</c:v>
                </c:pt>
                <c:pt idx="637">
                  <c:v>16.563027000000002</c:v>
                </c:pt>
                <c:pt idx="638">
                  <c:v>16.596834000000001</c:v>
                </c:pt>
                <c:pt idx="639">
                  <c:v>16.64799300000001</c:v>
                </c:pt>
                <c:pt idx="640">
                  <c:v>16.676057000000011</c:v>
                </c:pt>
                <c:pt idx="641">
                  <c:v>16.707333999999989</c:v>
                </c:pt>
                <c:pt idx="642">
                  <c:v>16.795142999999978</c:v>
                </c:pt>
                <c:pt idx="643">
                  <c:v>16.83285600000001</c:v>
                </c:pt>
                <c:pt idx="644">
                  <c:v>16.864394999999988</c:v>
                </c:pt>
                <c:pt idx="645">
                  <c:v>16.916119999999989</c:v>
                </c:pt>
                <c:pt idx="646">
                  <c:v>16.96644299999998</c:v>
                </c:pt>
                <c:pt idx="647">
                  <c:v>17.040175999999999</c:v>
                </c:pt>
                <c:pt idx="648">
                  <c:v>17.075688</c:v>
                </c:pt>
                <c:pt idx="649">
                  <c:v>17.107529</c:v>
                </c:pt>
                <c:pt idx="650">
                  <c:v>17.40263299999998</c:v>
                </c:pt>
                <c:pt idx="651">
                  <c:v>17.476911999999999</c:v>
                </c:pt>
                <c:pt idx="652">
                  <c:v>17.707184000000005</c:v>
                </c:pt>
                <c:pt idx="653">
                  <c:v>17.800041999999991</c:v>
                </c:pt>
                <c:pt idx="654">
                  <c:v>17.838373000000001</c:v>
                </c:pt>
                <c:pt idx="655">
                  <c:v>17.891435999999999</c:v>
                </c:pt>
                <c:pt idx="656">
                  <c:v>17.936264999999999</c:v>
                </c:pt>
                <c:pt idx="657">
                  <c:v>17.988375999999985</c:v>
                </c:pt>
                <c:pt idx="658">
                  <c:v>18.052465999999999</c:v>
                </c:pt>
                <c:pt idx="659">
                  <c:v>18.141999999999999</c:v>
                </c:pt>
                <c:pt idx="660">
                  <c:v>18.330638999999991</c:v>
                </c:pt>
                <c:pt idx="661">
                  <c:v>18.353670000000001</c:v>
                </c:pt>
                <c:pt idx="662">
                  <c:v>18.416447000000002</c:v>
                </c:pt>
                <c:pt idx="663">
                  <c:v>18.440410999999983</c:v>
                </c:pt>
                <c:pt idx="664">
                  <c:v>18.472614999999983</c:v>
                </c:pt>
                <c:pt idx="665">
                  <c:v>19.359213</c:v>
                </c:pt>
                <c:pt idx="666">
                  <c:v>19.444243999999983</c:v>
                </c:pt>
                <c:pt idx="667">
                  <c:v>19.477</c:v>
                </c:pt>
                <c:pt idx="668">
                  <c:v>19.540306999999984</c:v>
                </c:pt>
                <c:pt idx="669">
                  <c:v>19.716708000000001</c:v>
                </c:pt>
                <c:pt idx="670">
                  <c:v>19.926655999999991</c:v>
                </c:pt>
                <c:pt idx="671">
                  <c:v>19.986977</c:v>
                </c:pt>
                <c:pt idx="672">
                  <c:v>20.019409</c:v>
                </c:pt>
                <c:pt idx="673">
                  <c:v>20.201829</c:v>
                </c:pt>
                <c:pt idx="674">
                  <c:v>20.212443999999984</c:v>
                </c:pt>
                <c:pt idx="675">
                  <c:v>20.251816000000005</c:v>
                </c:pt>
                <c:pt idx="676">
                  <c:v>20.275513999999983</c:v>
                </c:pt>
                <c:pt idx="677">
                  <c:v>20.315341</c:v>
                </c:pt>
                <c:pt idx="678">
                  <c:v>20.380712999999986</c:v>
                </c:pt>
                <c:pt idx="679">
                  <c:v>20.564850000000011</c:v>
                </c:pt>
                <c:pt idx="680">
                  <c:v>20.583452999999984</c:v>
                </c:pt>
                <c:pt idx="681">
                  <c:v>20.616993999999998</c:v>
                </c:pt>
                <c:pt idx="682">
                  <c:v>20.68343599999999</c:v>
                </c:pt>
                <c:pt idx="683">
                  <c:v>20.822154999999999</c:v>
                </c:pt>
                <c:pt idx="684">
                  <c:v>20.92366699999998</c:v>
                </c:pt>
                <c:pt idx="685">
                  <c:v>20.968107999999983</c:v>
                </c:pt>
                <c:pt idx="686">
                  <c:v>21.036666</c:v>
                </c:pt>
                <c:pt idx="687">
                  <c:v>21.111753000000011</c:v>
                </c:pt>
                <c:pt idx="688">
                  <c:v>21.165279999999989</c:v>
                </c:pt>
                <c:pt idx="689">
                  <c:v>21.32001</c:v>
                </c:pt>
                <c:pt idx="690">
                  <c:v>21.365503999999984</c:v>
                </c:pt>
                <c:pt idx="691">
                  <c:v>21.439696999999985</c:v>
                </c:pt>
                <c:pt idx="692">
                  <c:v>21.487994</c:v>
                </c:pt>
                <c:pt idx="693">
                  <c:v>21.521080000000001</c:v>
                </c:pt>
                <c:pt idx="694">
                  <c:v>21.586075000000001</c:v>
                </c:pt>
                <c:pt idx="695">
                  <c:v>21.620419999999989</c:v>
                </c:pt>
                <c:pt idx="696">
                  <c:v>21.67204199999999</c:v>
                </c:pt>
                <c:pt idx="697">
                  <c:v>21.697783999999999</c:v>
                </c:pt>
                <c:pt idx="698">
                  <c:v>21.743546999999985</c:v>
                </c:pt>
                <c:pt idx="699">
                  <c:v>21.845894999999999</c:v>
                </c:pt>
                <c:pt idx="700">
                  <c:v>22.036597</c:v>
                </c:pt>
                <c:pt idx="701">
                  <c:v>22.229284</c:v>
                </c:pt>
                <c:pt idx="702">
                  <c:v>22.505496999999981</c:v>
                </c:pt>
                <c:pt idx="703">
                  <c:v>22.582741999999978</c:v>
                </c:pt>
                <c:pt idx="704">
                  <c:v>22.635531999999991</c:v>
                </c:pt>
                <c:pt idx="705">
                  <c:v>22.704626999999984</c:v>
                </c:pt>
                <c:pt idx="706">
                  <c:v>22.781064000000001</c:v>
                </c:pt>
                <c:pt idx="707">
                  <c:v>22.821515999999999</c:v>
                </c:pt>
                <c:pt idx="708">
                  <c:v>22.873926000000001</c:v>
                </c:pt>
                <c:pt idx="709">
                  <c:v>23.000471999999988</c:v>
                </c:pt>
                <c:pt idx="710">
                  <c:v>23.187294000000001</c:v>
                </c:pt>
                <c:pt idx="711">
                  <c:v>23.270277</c:v>
                </c:pt>
                <c:pt idx="712">
                  <c:v>23.351854000000017</c:v>
                </c:pt>
                <c:pt idx="713">
                  <c:v>23.413972999999999</c:v>
                </c:pt>
                <c:pt idx="714">
                  <c:v>23.448352999999983</c:v>
                </c:pt>
                <c:pt idx="715">
                  <c:v>23.474443999999981</c:v>
                </c:pt>
                <c:pt idx="716">
                  <c:v>23.563797999999981</c:v>
                </c:pt>
                <c:pt idx="717">
                  <c:v>23.618875000000017</c:v>
                </c:pt>
                <c:pt idx="718">
                  <c:v>23.771086</c:v>
                </c:pt>
                <c:pt idx="719">
                  <c:v>23.812010999999988</c:v>
                </c:pt>
                <c:pt idx="720">
                  <c:v>23.938914</c:v>
                </c:pt>
                <c:pt idx="721">
                  <c:v>23.965785999999984</c:v>
                </c:pt>
                <c:pt idx="722">
                  <c:v>24.068076999999985</c:v>
                </c:pt>
                <c:pt idx="723">
                  <c:v>24.170335000000001</c:v>
                </c:pt>
                <c:pt idx="724">
                  <c:v>24.210488000000005</c:v>
                </c:pt>
                <c:pt idx="725">
                  <c:v>24.238711999999989</c:v>
                </c:pt>
                <c:pt idx="726">
                  <c:v>24.280419999999978</c:v>
                </c:pt>
                <c:pt idx="727">
                  <c:v>24.330127999999988</c:v>
                </c:pt>
                <c:pt idx="728">
                  <c:v>24.409856000000001</c:v>
                </c:pt>
                <c:pt idx="729">
                  <c:v>24.472240999999983</c:v>
                </c:pt>
                <c:pt idx="730">
                  <c:v>24.497706999999981</c:v>
                </c:pt>
                <c:pt idx="731">
                  <c:v>24.52931899999999</c:v>
                </c:pt>
                <c:pt idx="732">
                  <c:v>24.555088000000001</c:v>
                </c:pt>
                <c:pt idx="733">
                  <c:v>24.590972000000001</c:v>
                </c:pt>
                <c:pt idx="734">
                  <c:v>24.630400000000005</c:v>
                </c:pt>
                <c:pt idx="735">
                  <c:v>24.656586999999988</c:v>
                </c:pt>
                <c:pt idx="736">
                  <c:v>24.788451999999989</c:v>
                </c:pt>
                <c:pt idx="737">
                  <c:v>24.845866000000001</c:v>
                </c:pt>
                <c:pt idx="738">
                  <c:v>24.891083999999999</c:v>
                </c:pt>
                <c:pt idx="739">
                  <c:v>24.93267199999999</c:v>
                </c:pt>
                <c:pt idx="740">
                  <c:v>25.043952000000001</c:v>
                </c:pt>
                <c:pt idx="741">
                  <c:v>25.128233999999988</c:v>
                </c:pt>
                <c:pt idx="742">
                  <c:v>25.151858000000022</c:v>
                </c:pt>
                <c:pt idx="743">
                  <c:v>25.190062000000001</c:v>
                </c:pt>
                <c:pt idx="744">
                  <c:v>25.291391000000001</c:v>
                </c:pt>
                <c:pt idx="745">
                  <c:v>25.400221999999989</c:v>
                </c:pt>
                <c:pt idx="746">
                  <c:v>25.42929899999999</c:v>
                </c:pt>
                <c:pt idx="747">
                  <c:v>25.468807000000002</c:v>
                </c:pt>
                <c:pt idx="748">
                  <c:v>25.491409999999981</c:v>
                </c:pt>
                <c:pt idx="749">
                  <c:v>25.52394</c:v>
                </c:pt>
                <c:pt idx="750">
                  <c:v>25.583038999999989</c:v>
                </c:pt>
                <c:pt idx="751">
                  <c:v>25.654805000000021</c:v>
                </c:pt>
                <c:pt idx="752">
                  <c:v>25.704370000000001</c:v>
                </c:pt>
                <c:pt idx="753">
                  <c:v>25.759014000000001</c:v>
                </c:pt>
                <c:pt idx="754">
                  <c:v>25.805858000000011</c:v>
                </c:pt>
                <c:pt idx="755">
                  <c:v>25.844929</c:v>
                </c:pt>
                <c:pt idx="756">
                  <c:v>25.888309999999983</c:v>
                </c:pt>
                <c:pt idx="757">
                  <c:v>26.076948000000005</c:v>
                </c:pt>
                <c:pt idx="758">
                  <c:v>26.108477000000001</c:v>
                </c:pt>
                <c:pt idx="759">
                  <c:v>26.266747999999986</c:v>
                </c:pt>
                <c:pt idx="760">
                  <c:v>26.334236000000001</c:v>
                </c:pt>
                <c:pt idx="761">
                  <c:v>26.409032999999983</c:v>
                </c:pt>
                <c:pt idx="762">
                  <c:v>26.432850999999999</c:v>
                </c:pt>
                <c:pt idx="763">
                  <c:v>26.558561999999988</c:v>
                </c:pt>
                <c:pt idx="764">
                  <c:v>26.611129999999999</c:v>
                </c:pt>
                <c:pt idx="765">
                  <c:v>26.656980999999998</c:v>
                </c:pt>
                <c:pt idx="766">
                  <c:v>26.687066999999999</c:v>
                </c:pt>
                <c:pt idx="767">
                  <c:v>26.71903</c:v>
                </c:pt>
                <c:pt idx="768">
                  <c:v>26.753587</c:v>
                </c:pt>
                <c:pt idx="769">
                  <c:v>26.882079999999981</c:v>
                </c:pt>
                <c:pt idx="770">
                  <c:v>27.114103000000011</c:v>
                </c:pt>
                <c:pt idx="771">
                  <c:v>27.210113</c:v>
                </c:pt>
                <c:pt idx="772">
                  <c:v>27.268851999999999</c:v>
                </c:pt>
                <c:pt idx="773">
                  <c:v>27.306556</c:v>
                </c:pt>
                <c:pt idx="774">
                  <c:v>27.452774000000002</c:v>
                </c:pt>
                <c:pt idx="775">
                  <c:v>27.476232999999983</c:v>
                </c:pt>
                <c:pt idx="776">
                  <c:v>27.510719000000002</c:v>
                </c:pt>
                <c:pt idx="777">
                  <c:v>27.553363999999988</c:v>
                </c:pt>
                <c:pt idx="778">
                  <c:v>27.615020999999999</c:v>
                </c:pt>
                <c:pt idx="779">
                  <c:v>27.873192</c:v>
                </c:pt>
                <c:pt idx="780">
                  <c:v>28.17055800000001</c:v>
                </c:pt>
                <c:pt idx="781">
                  <c:v>28.349819</c:v>
                </c:pt>
                <c:pt idx="782">
                  <c:v>28.400266999999989</c:v>
                </c:pt>
                <c:pt idx="783">
                  <c:v>28.516089000000001</c:v>
                </c:pt>
                <c:pt idx="784">
                  <c:v>28.562636999999977</c:v>
                </c:pt>
                <c:pt idx="785">
                  <c:v>28.941455999999999</c:v>
                </c:pt>
                <c:pt idx="786">
                  <c:v>29.102820999999999</c:v>
                </c:pt>
                <c:pt idx="787">
                  <c:v>29.196719000000002</c:v>
                </c:pt>
                <c:pt idx="788">
                  <c:v>29.224900999999999</c:v>
                </c:pt>
                <c:pt idx="789">
                  <c:v>29.441615999999989</c:v>
                </c:pt>
                <c:pt idx="790">
                  <c:v>29.466272999999983</c:v>
                </c:pt>
                <c:pt idx="791">
                  <c:v>29.534855000000022</c:v>
                </c:pt>
                <c:pt idx="792">
                  <c:v>29.566331999999989</c:v>
                </c:pt>
                <c:pt idx="793">
                  <c:v>29.77867599999999</c:v>
                </c:pt>
                <c:pt idx="794">
                  <c:v>29.821847999999999</c:v>
                </c:pt>
                <c:pt idx="795">
                  <c:v>29.893504</c:v>
                </c:pt>
                <c:pt idx="796">
                  <c:v>29.919678999999999</c:v>
                </c:pt>
                <c:pt idx="797">
                  <c:v>29.945594999999983</c:v>
                </c:pt>
                <c:pt idx="798">
                  <c:v>29.991544999999984</c:v>
                </c:pt>
                <c:pt idx="799">
                  <c:v>30.078628999999989</c:v>
                </c:pt>
                <c:pt idx="800">
                  <c:v>30.18568599999999</c:v>
                </c:pt>
                <c:pt idx="801">
                  <c:v>30.414650000000005</c:v>
                </c:pt>
                <c:pt idx="802">
                  <c:v>30.451571999999999</c:v>
                </c:pt>
                <c:pt idx="803">
                  <c:v>30.494645999999989</c:v>
                </c:pt>
                <c:pt idx="804">
                  <c:v>30.534435999999999</c:v>
                </c:pt>
                <c:pt idx="805">
                  <c:v>30.598599999999983</c:v>
                </c:pt>
                <c:pt idx="806">
                  <c:v>30.625686000000002</c:v>
                </c:pt>
                <c:pt idx="807">
                  <c:v>30.650683000000001</c:v>
                </c:pt>
                <c:pt idx="808">
                  <c:v>30.696847000000005</c:v>
                </c:pt>
                <c:pt idx="809">
                  <c:v>30.792231999999981</c:v>
                </c:pt>
                <c:pt idx="810">
                  <c:v>30.831897000000016</c:v>
                </c:pt>
                <c:pt idx="811">
                  <c:v>31.094058000000011</c:v>
                </c:pt>
                <c:pt idx="812">
                  <c:v>31.16850899999999</c:v>
                </c:pt>
                <c:pt idx="813">
                  <c:v>31.245013999999983</c:v>
                </c:pt>
                <c:pt idx="814">
                  <c:v>31.661985000000012</c:v>
                </c:pt>
                <c:pt idx="815">
                  <c:v>31.690778000000005</c:v>
                </c:pt>
                <c:pt idx="816">
                  <c:v>31.735955000000011</c:v>
                </c:pt>
                <c:pt idx="817">
                  <c:v>31.819997999999998</c:v>
                </c:pt>
                <c:pt idx="818">
                  <c:v>31.929614999999981</c:v>
                </c:pt>
                <c:pt idx="819">
                  <c:v>32.251843999999998</c:v>
                </c:pt>
                <c:pt idx="820">
                  <c:v>32.392124000000003</c:v>
                </c:pt>
                <c:pt idx="821">
                  <c:v>32.578849000000005</c:v>
                </c:pt>
                <c:pt idx="822">
                  <c:v>32.627243</c:v>
                </c:pt>
                <c:pt idx="823">
                  <c:v>32.989666999999997</c:v>
                </c:pt>
                <c:pt idx="824">
                  <c:v>33.640748000000002</c:v>
                </c:pt>
                <c:pt idx="825">
                  <c:v>33.752433000000003</c:v>
                </c:pt>
                <c:pt idx="826">
                  <c:v>33.850472999999994</c:v>
                </c:pt>
                <c:pt idx="827">
                  <c:v>33.889841999999994</c:v>
                </c:pt>
                <c:pt idx="828">
                  <c:v>33.919178000000002</c:v>
                </c:pt>
                <c:pt idx="829">
                  <c:v>33.974584999999998</c:v>
                </c:pt>
                <c:pt idx="830">
                  <c:v>33.997913000000011</c:v>
                </c:pt>
                <c:pt idx="831">
                  <c:v>34.063286000000005</c:v>
                </c:pt>
                <c:pt idx="832">
                  <c:v>34.152577000000001</c:v>
                </c:pt>
                <c:pt idx="833">
                  <c:v>34.245017000000011</c:v>
                </c:pt>
                <c:pt idx="834">
                  <c:v>34.623398000000023</c:v>
                </c:pt>
                <c:pt idx="835">
                  <c:v>34.698586000000013</c:v>
                </c:pt>
                <c:pt idx="836">
                  <c:v>35.024661999999999</c:v>
                </c:pt>
                <c:pt idx="837">
                  <c:v>35.325979000000011</c:v>
                </c:pt>
                <c:pt idx="838">
                  <c:v>35.521790000000003</c:v>
                </c:pt>
                <c:pt idx="839">
                  <c:v>35.683393000000002</c:v>
                </c:pt>
                <c:pt idx="840">
                  <c:v>35.711331000000001</c:v>
                </c:pt>
                <c:pt idx="841">
                  <c:v>35.951585999999999</c:v>
                </c:pt>
                <c:pt idx="842">
                  <c:v>36.080726999999996</c:v>
                </c:pt>
                <c:pt idx="843">
                  <c:v>36.241146000000001</c:v>
                </c:pt>
                <c:pt idx="844">
                  <c:v>36.316094999999997</c:v>
                </c:pt>
                <c:pt idx="845">
                  <c:v>36.529952000000023</c:v>
                </c:pt>
                <c:pt idx="846">
                  <c:v>36.681036000000006</c:v>
                </c:pt>
                <c:pt idx="847">
                  <c:v>36.714640999999993</c:v>
                </c:pt>
                <c:pt idx="848">
                  <c:v>36.801386999999998</c:v>
                </c:pt>
                <c:pt idx="849">
                  <c:v>36.801501999999999</c:v>
                </c:pt>
                <c:pt idx="850">
                  <c:v>36.801952</c:v>
                </c:pt>
                <c:pt idx="851">
                  <c:v>36.804130000000001</c:v>
                </c:pt>
                <c:pt idx="852">
                  <c:v>36.805612000000011</c:v>
                </c:pt>
                <c:pt idx="853">
                  <c:v>36.806839999999994</c:v>
                </c:pt>
                <c:pt idx="854">
                  <c:v>36.816335000000002</c:v>
                </c:pt>
                <c:pt idx="855">
                  <c:v>36.825078000000012</c:v>
                </c:pt>
                <c:pt idx="856">
                  <c:v>36.827156000000002</c:v>
                </c:pt>
                <c:pt idx="857">
                  <c:v>36.827593</c:v>
                </c:pt>
                <c:pt idx="858">
                  <c:v>36.835460000000005</c:v>
                </c:pt>
                <c:pt idx="859">
                  <c:v>36.836121000000006</c:v>
                </c:pt>
                <c:pt idx="860">
                  <c:v>36.841188999999993</c:v>
                </c:pt>
                <c:pt idx="861">
                  <c:v>36.946395000000003</c:v>
                </c:pt>
                <c:pt idx="862">
                  <c:v>36.961076999999996</c:v>
                </c:pt>
                <c:pt idx="863">
                  <c:v>36.974967999999997</c:v>
                </c:pt>
                <c:pt idx="864">
                  <c:v>36.975542000000011</c:v>
                </c:pt>
                <c:pt idx="865">
                  <c:v>36.975906000000002</c:v>
                </c:pt>
                <c:pt idx="866">
                  <c:v>36.991597000000006</c:v>
                </c:pt>
                <c:pt idx="867">
                  <c:v>37.040181000000004</c:v>
                </c:pt>
                <c:pt idx="868">
                  <c:v>37.135963000000011</c:v>
                </c:pt>
                <c:pt idx="869">
                  <c:v>37.161455000000011</c:v>
                </c:pt>
                <c:pt idx="870">
                  <c:v>37.161738000000021</c:v>
                </c:pt>
                <c:pt idx="871">
                  <c:v>37.178646000000001</c:v>
                </c:pt>
                <c:pt idx="872">
                  <c:v>37.188800000000001</c:v>
                </c:pt>
                <c:pt idx="873">
                  <c:v>37.189572000000013</c:v>
                </c:pt>
                <c:pt idx="874">
                  <c:v>37.198638000000024</c:v>
                </c:pt>
                <c:pt idx="875">
                  <c:v>37.224752000000024</c:v>
                </c:pt>
                <c:pt idx="876">
                  <c:v>37.225067000000003</c:v>
                </c:pt>
                <c:pt idx="877">
                  <c:v>37.225428000000022</c:v>
                </c:pt>
                <c:pt idx="878">
                  <c:v>37.226209000000011</c:v>
                </c:pt>
                <c:pt idx="879">
                  <c:v>37.227416000000012</c:v>
                </c:pt>
                <c:pt idx="880">
                  <c:v>37.227693000000002</c:v>
                </c:pt>
                <c:pt idx="881">
                  <c:v>37.229632000000024</c:v>
                </c:pt>
                <c:pt idx="882">
                  <c:v>37.231179000000012</c:v>
                </c:pt>
                <c:pt idx="883">
                  <c:v>37.231882999999996</c:v>
                </c:pt>
                <c:pt idx="884">
                  <c:v>37.232740000000021</c:v>
                </c:pt>
                <c:pt idx="885">
                  <c:v>37.232989000000003</c:v>
                </c:pt>
                <c:pt idx="886">
                  <c:v>37.234034000000001</c:v>
                </c:pt>
                <c:pt idx="887">
                  <c:v>37.252624000000004</c:v>
                </c:pt>
                <c:pt idx="888">
                  <c:v>37.265606000000012</c:v>
                </c:pt>
                <c:pt idx="889">
                  <c:v>37.278099000000012</c:v>
                </c:pt>
                <c:pt idx="890">
                  <c:v>37.278595000000024</c:v>
                </c:pt>
                <c:pt idx="891">
                  <c:v>37.288018000000022</c:v>
                </c:pt>
                <c:pt idx="892">
                  <c:v>37.299494000000003</c:v>
                </c:pt>
                <c:pt idx="893">
                  <c:v>37.300259000000004</c:v>
                </c:pt>
                <c:pt idx="894">
                  <c:v>37.302342000000003</c:v>
                </c:pt>
                <c:pt idx="895">
                  <c:v>37.302637000000004</c:v>
                </c:pt>
                <c:pt idx="896">
                  <c:v>37.304662999999998</c:v>
                </c:pt>
                <c:pt idx="897">
                  <c:v>37.305338000000013</c:v>
                </c:pt>
                <c:pt idx="898">
                  <c:v>37.31532</c:v>
                </c:pt>
                <c:pt idx="899">
                  <c:v>37.320643999999994</c:v>
                </c:pt>
                <c:pt idx="900">
                  <c:v>37.398654000000001</c:v>
                </c:pt>
                <c:pt idx="901">
                  <c:v>37.400636999999996</c:v>
                </c:pt>
                <c:pt idx="902">
                  <c:v>37.403882999999993</c:v>
                </c:pt>
                <c:pt idx="903">
                  <c:v>37.405074000000006</c:v>
                </c:pt>
                <c:pt idx="904">
                  <c:v>37.414781999999995</c:v>
                </c:pt>
                <c:pt idx="905">
                  <c:v>37.420700000000011</c:v>
                </c:pt>
                <c:pt idx="906">
                  <c:v>37.422574000000012</c:v>
                </c:pt>
                <c:pt idx="907">
                  <c:v>37.439839000000006</c:v>
                </c:pt>
                <c:pt idx="908">
                  <c:v>37.444723999999994</c:v>
                </c:pt>
                <c:pt idx="909">
                  <c:v>37.447887999999978</c:v>
                </c:pt>
                <c:pt idx="910">
                  <c:v>37.44905</c:v>
                </c:pt>
                <c:pt idx="911">
                  <c:v>37.450676999999999</c:v>
                </c:pt>
                <c:pt idx="912">
                  <c:v>37.462508000000021</c:v>
                </c:pt>
                <c:pt idx="913">
                  <c:v>37.465091000000001</c:v>
                </c:pt>
                <c:pt idx="914">
                  <c:v>37.465559000000013</c:v>
                </c:pt>
                <c:pt idx="915">
                  <c:v>37.479386000000005</c:v>
                </c:pt>
                <c:pt idx="916">
                  <c:v>37.484749999999998</c:v>
                </c:pt>
                <c:pt idx="917">
                  <c:v>37.487078999999994</c:v>
                </c:pt>
                <c:pt idx="918">
                  <c:v>37.490820000000006</c:v>
                </c:pt>
                <c:pt idx="919">
                  <c:v>37.494795000000003</c:v>
                </c:pt>
                <c:pt idx="920">
                  <c:v>37.502435000000013</c:v>
                </c:pt>
                <c:pt idx="921">
                  <c:v>37.504920999999996</c:v>
                </c:pt>
                <c:pt idx="922">
                  <c:v>37.544159000000001</c:v>
                </c:pt>
                <c:pt idx="923">
                  <c:v>37.545669000000004</c:v>
                </c:pt>
                <c:pt idx="924">
                  <c:v>37.546748000000001</c:v>
                </c:pt>
                <c:pt idx="925">
                  <c:v>37.549883999999999</c:v>
                </c:pt>
                <c:pt idx="926">
                  <c:v>37.552651000000004</c:v>
                </c:pt>
                <c:pt idx="927">
                  <c:v>37.553070999999996</c:v>
                </c:pt>
                <c:pt idx="928">
                  <c:v>37.583665999999994</c:v>
                </c:pt>
                <c:pt idx="929">
                  <c:v>37.593834000000001</c:v>
                </c:pt>
                <c:pt idx="930">
                  <c:v>37.596706000000012</c:v>
                </c:pt>
                <c:pt idx="931">
                  <c:v>37.599386000000003</c:v>
                </c:pt>
                <c:pt idx="932">
                  <c:v>37.610562000000002</c:v>
                </c:pt>
                <c:pt idx="933">
                  <c:v>37.614757000000004</c:v>
                </c:pt>
                <c:pt idx="934">
                  <c:v>37.62424</c:v>
                </c:pt>
                <c:pt idx="935">
                  <c:v>37.624958000000021</c:v>
                </c:pt>
                <c:pt idx="936">
                  <c:v>37.625366000000021</c:v>
                </c:pt>
                <c:pt idx="937">
                  <c:v>37.627342000000013</c:v>
                </c:pt>
                <c:pt idx="938">
                  <c:v>37.629282000000003</c:v>
                </c:pt>
                <c:pt idx="939">
                  <c:v>37.631956000000002</c:v>
                </c:pt>
                <c:pt idx="940">
                  <c:v>37.632616000000013</c:v>
                </c:pt>
                <c:pt idx="941">
                  <c:v>37.640695000000001</c:v>
                </c:pt>
                <c:pt idx="942">
                  <c:v>37.673933000000012</c:v>
                </c:pt>
                <c:pt idx="943">
                  <c:v>37.681910000000002</c:v>
                </c:pt>
                <c:pt idx="944">
                  <c:v>37.686422</c:v>
                </c:pt>
                <c:pt idx="945">
                  <c:v>37.693446000000002</c:v>
                </c:pt>
                <c:pt idx="946">
                  <c:v>37.695630000000023</c:v>
                </c:pt>
                <c:pt idx="947">
                  <c:v>37.758839000000002</c:v>
                </c:pt>
                <c:pt idx="948">
                  <c:v>37.824498999999996</c:v>
                </c:pt>
                <c:pt idx="949">
                  <c:v>37.856847999999978</c:v>
                </c:pt>
                <c:pt idx="950">
                  <c:v>37.857980999999974</c:v>
                </c:pt>
                <c:pt idx="951">
                  <c:v>37.895042000000011</c:v>
                </c:pt>
                <c:pt idx="952">
                  <c:v>37.901016999999996</c:v>
                </c:pt>
                <c:pt idx="953">
                  <c:v>37.904092999999996</c:v>
                </c:pt>
                <c:pt idx="954">
                  <c:v>37.916822999999994</c:v>
                </c:pt>
                <c:pt idx="955">
                  <c:v>37.919269999999997</c:v>
                </c:pt>
                <c:pt idx="956">
                  <c:v>37.924472000000002</c:v>
                </c:pt>
                <c:pt idx="957">
                  <c:v>37.930504000000006</c:v>
                </c:pt>
                <c:pt idx="958">
                  <c:v>38.011706999999994</c:v>
                </c:pt>
                <c:pt idx="959">
                  <c:v>38.012242000000001</c:v>
                </c:pt>
                <c:pt idx="960">
                  <c:v>38.043956000000001</c:v>
                </c:pt>
                <c:pt idx="961">
                  <c:v>38.058503000000002</c:v>
                </c:pt>
                <c:pt idx="962">
                  <c:v>38.142567</c:v>
                </c:pt>
                <c:pt idx="963">
                  <c:v>38.154538000000002</c:v>
                </c:pt>
                <c:pt idx="964">
                  <c:v>38.197994000000001</c:v>
                </c:pt>
                <c:pt idx="965">
                  <c:v>38.218813000000011</c:v>
                </c:pt>
                <c:pt idx="966">
                  <c:v>38.242126000000013</c:v>
                </c:pt>
                <c:pt idx="967">
                  <c:v>38.245544000000002</c:v>
                </c:pt>
                <c:pt idx="968">
                  <c:v>38.283879000000006</c:v>
                </c:pt>
                <c:pt idx="969">
                  <c:v>38.285041</c:v>
                </c:pt>
                <c:pt idx="970">
                  <c:v>38.286143000000003</c:v>
                </c:pt>
                <c:pt idx="971">
                  <c:v>38.286609000000006</c:v>
                </c:pt>
                <c:pt idx="972">
                  <c:v>38.435654</c:v>
                </c:pt>
                <c:pt idx="973">
                  <c:v>38.437346000000005</c:v>
                </c:pt>
                <c:pt idx="974">
                  <c:v>38.438970000000012</c:v>
                </c:pt>
                <c:pt idx="975">
                  <c:v>38.441615999999996</c:v>
                </c:pt>
                <c:pt idx="976">
                  <c:v>38.443687999999995</c:v>
                </c:pt>
                <c:pt idx="977">
                  <c:v>38.444204999999997</c:v>
                </c:pt>
                <c:pt idx="978">
                  <c:v>38.444566999999999</c:v>
                </c:pt>
                <c:pt idx="979">
                  <c:v>38.451247999999978</c:v>
                </c:pt>
                <c:pt idx="980">
                  <c:v>38.550766999999993</c:v>
                </c:pt>
                <c:pt idx="981">
                  <c:v>38.639954000000003</c:v>
                </c:pt>
                <c:pt idx="982">
                  <c:v>38.647560999999996</c:v>
                </c:pt>
                <c:pt idx="983">
                  <c:v>38.659083999999993</c:v>
                </c:pt>
                <c:pt idx="984">
                  <c:v>38.681889999999996</c:v>
                </c:pt>
                <c:pt idx="985">
                  <c:v>38.735710000000026</c:v>
                </c:pt>
                <c:pt idx="986">
                  <c:v>38.737041000000005</c:v>
                </c:pt>
                <c:pt idx="987">
                  <c:v>38.771833000000001</c:v>
                </c:pt>
                <c:pt idx="988">
                  <c:v>38.783657000000005</c:v>
                </c:pt>
                <c:pt idx="989">
                  <c:v>38.789193000000012</c:v>
                </c:pt>
                <c:pt idx="990">
                  <c:v>39.071763000000004</c:v>
                </c:pt>
                <c:pt idx="991">
                  <c:v>39.083995000000002</c:v>
                </c:pt>
                <c:pt idx="992">
                  <c:v>39.115393000000012</c:v>
                </c:pt>
                <c:pt idx="993">
                  <c:v>39.142024000000006</c:v>
                </c:pt>
                <c:pt idx="994">
                  <c:v>39.147121000000006</c:v>
                </c:pt>
                <c:pt idx="995">
                  <c:v>39.196562000000021</c:v>
                </c:pt>
                <c:pt idx="996">
                  <c:v>39.200177000000011</c:v>
                </c:pt>
                <c:pt idx="997">
                  <c:v>39.201087999999999</c:v>
                </c:pt>
                <c:pt idx="998">
                  <c:v>39.209324000000002</c:v>
                </c:pt>
                <c:pt idx="999">
                  <c:v>39.209925000000013</c:v>
                </c:pt>
                <c:pt idx="1000">
                  <c:v>39.215018000000022</c:v>
                </c:pt>
                <c:pt idx="1001">
                  <c:v>39.222395000000034</c:v>
                </c:pt>
                <c:pt idx="1002">
                  <c:v>39.222847000000002</c:v>
                </c:pt>
                <c:pt idx="1003">
                  <c:v>39.226049000000003</c:v>
                </c:pt>
                <c:pt idx="1004">
                  <c:v>39.226969000000011</c:v>
                </c:pt>
                <c:pt idx="1005">
                  <c:v>39.227865000000001</c:v>
                </c:pt>
                <c:pt idx="1006">
                  <c:v>39.228637000000013</c:v>
                </c:pt>
                <c:pt idx="1007">
                  <c:v>39.229574000000021</c:v>
                </c:pt>
                <c:pt idx="1008">
                  <c:v>39.230059000000011</c:v>
                </c:pt>
                <c:pt idx="1009">
                  <c:v>39.250548000000002</c:v>
                </c:pt>
                <c:pt idx="1010">
                  <c:v>39.285080000000001</c:v>
                </c:pt>
                <c:pt idx="1011">
                  <c:v>39.299840000000003</c:v>
                </c:pt>
                <c:pt idx="1012">
                  <c:v>39.310252999999996</c:v>
                </c:pt>
                <c:pt idx="1013">
                  <c:v>39.325544000000001</c:v>
                </c:pt>
                <c:pt idx="1014">
                  <c:v>39.330477999999999</c:v>
                </c:pt>
                <c:pt idx="1015">
                  <c:v>39.337171000000005</c:v>
                </c:pt>
                <c:pt idx="1016">
                  <c:v>39.340393999999996</c:v>
                </c:pt>
                <c:pt idx="1017">
                  <c:v>39.341284999999978</c:v>
                </c:pt>
                <c:pt idx="1018">
                  <c:v>39.349764999999998</c:v>
                </c:pt>
                <c:pt idx="1019">
                  <c:v>39.355033000000006</c:v>
                </c:pt>
                <c:pt idx="1020">
                  <c:v>39.360774000000006</c:v>
                </c:pt>
                <c:pt idx="1021">
                  <c:v>39.379664999999996</c:v>
                </c:pt>
                <c:pt idx="1022">
                  <c:v>39.380099999999999</c:v>
                </c:pt>
                <c:pt idx="1023">
                  <c:v>39.381093999999997</c:v>
                </c:pt>
                <c:pt idx="1024">
                  <c:v>39.384887999999968</c:v>
                </c:pt>
                <c:pt idx="1025">
                  <c:v>39.391183000000005</c:v>
                </c:pt>
                <c:pt idx="1026">
                  <c:v>39.394730000000003</c:v>
                </c:pt>
                <c:pt idx="1027">
                  <c:v>39.396233000000002</c:v>
                </c:pt>
                <c:pt idx="1028">
                  <c:v>39.397411000000005</c:v>
                </c:pt>
                <c:pt idx="1029">
                  <c:v>39.39884</c:v>
                </c:pt>
                <c:pt idx="1030">
                  <c:v>39.399551000000002</c:v>
                </c:pt>
                <c:pt idx="1031">
                  <c:v>39.400453000000006</c:v>
                </c:pt>
                <c:pt idx="1032">
                  <c:v>39.402328000000011</c:v>
                </c:pt>
                <c:pt idx="1033">
                  <c:v>39.405544000000006</c:v>
                </c:pt>
                <c:pt idx="1034">
                  <c:v>39.406061999999999</c:v>
                </c:pt>
                <c:pt idx="1035">
                  <c:v>39.413587999999997</c:v>
                </c:pt>
                <c:pt idx="1036">
                  <c:v>39.418423000000004</c:v>
                </c:pt>
                <c:pt idx="1037">
                  <c:v>39.425030000000021</c:v>
                </c:pt>
                <c:pt idx="1038">
                  <c:v>39.438613000000011</c:v>
                </c:pt>
                <c:pt idx="1039">
                  <c:v>39.439054000000006</c:v>
                </c:pt>
                <c:pt idx="1040">
                  <c:v>39.448713000000012</c:v>
                </c:pt>
                <c:pt idx="1041">
                  <c:v>39.456402999999995</c:v>
                </c:pt>
                <c:pt idx="1042">
                  <c:v>39.471176</c:v>
                </c:pt>
                <c:pt idx="1043">
                  <c:v>39.477555000000002</c:v>
                </c:pt>
                <c:pt idx="1044">
                  <c:v>39.477906999999995</c:v>
                </c:pt>
                <c:pt idx="1045">
                  <c:v>39.47822</c:v>
                </c:pt>
                <c:pt idx="1046">
                  <c:v>39.478994</c:v>
                </c:pt>
                <c:pt idx="1047">
                  <c:v>39.482670999999996</c:v>
                </c:pt>
                <c:pt idx="1048">
                  <c:v>39.488836000000006</c:v>
                </c:pt>
                <c:pt idx="1049">
                  <c:v>39.489858999999996</c:v>
                </c:pt>
                <c:pt idx="1050">
                  <c:v>39.521125000000012</c:v>
                </c:pt>
                <c:pt idx="1051">
                  <c:v>39.525067</c:v>
                </c:pt>
                <c:pt idx="1052">
                  <c:v>39.527686999999993</c:v>
                </c:pt>
                <c:pt idx="1053">
                  <c:v>39.534981999999999</c:v>
                </c:pt>
                <c:pt idx="1054">
                  <c:v>39.543852000000001</c:v>
                </c:pt>
                <c:pt idx="1055">
                  <c:v>39.546510000000012</c:v>
                </c:pt>
                <c:pt idx="1056">
                  <c:v>39.608897000000006</c:v>
                </c:pt>
                <c:pt idx="1057">
                  <c:v>39.666999000000011</c:v>
                </c:pt>
                <c:pt idx="1058">
                  <c:v>39.670196000000011</c:v>
                </c:pt>
                <c:pt idx="1059">
                  <c:v>39.670594000000001</c:v>
                </c:pt>
                <c:pt idx="1060">
                  <c:v>39.682612000000013</c:v>
                </c:pt>
                <c:pt idx="1061">
                  <c:v>39.714824999999998</c:v>
                </c:pt>
                <c:pt idx="1062">
                  <c:v>39.747348000000002</c:v>
                </c:pt>
                <c:pt idx="1063">
                  <c:v>39.778953000000023</c:v>
                </c:pt>
                <c:pt idx="1064">
                  <c:v>39.879456000000005</c:v>
                </c:pt>
                <c:pt idx="1065">
                  <c:v>39.904243999999998</c:v>
                </c:pt>
                <c:pt idx="1066">
                  <c:v>39.906756000000001</c:v>
                </c:pt>
                <c:pt idx="1067">
                  <c:v>39.910285999999999</c:v>
                </c:pt>
                <c:pt idx="1068">
                  <c:v>39.911606999999997</c:v>
                </c:pt>
                <c:pt idx="1069">
                  <c:v>39.915580000000006</c:v>
                </c:pt>
                <c:pt idx="1070">
                  <c:v>39.920826999999996</c:v>
                </c:pt>
                <c:pt idx="1071">
                  <c:v>39.921927000000004</c:v>
                </c:pt>
                <c:pt idx="1072">
                  <c:v>39.922308000000022</c:v>
                </c:pt>
                <c:pt idx="1073">
                  <c:v>39.933110000000013</c:v>
                </c:pt>
                <c:pt idx="1074">
                  <c:v>39.936094000000004</c:v>
                </c:pt>
                <c:pt idx="1075">
                  <c:v>39.940154</c:v>
                </c:pt>
                <c:pt idx="1076">
                  <c:v>39.945357000000001</c:v>
                </c:pt>
                <c:pt idx="1077">
                  <c:v>39.950946999999999</c:v>
                </c:pt>
                <c:pt idx="1078">
                  <c:v>39.954862999999975</c:v>
                </c:pt>
                <c:pt idx="1079">
                  <c:v>39.963978000000012</c:v>
                </c:pt>
                <c:pt idx="1080">
                  <c:v>39.980233000000005</c:v>
                </c:pt>
                <c:pt idx="1081">
                  <c:v>39.990408000000002</c:v>
                </c:pt>
                <c:pt idx="1082">
                  <c:v>39.992994000000003</c:v>
                </c:pt>
                <c:pt idx="1083">
                  <c:v>40.007854999999999</c:v>
                </c:pt>
                <c:pt idx="1084">
                  <c:v>40.008549000000002</c:v>
                </c:pt>
                <c:pt idx="1085">
                  <c:v>40.061118000000022</c:v>
                </c:pt>
                <c:pt idx="1086">
                  <c:v>40.070025000000001</c:v>
                </c:pt>
                <c:pt idx="1087">
                  <c:v>40.070767000000004</c:v>
                </c:pt>
                <c:pt idx="1088">
                  <c:v>40.072429</c:v>
                </c:pt>
                <c:pt idx="1089">
                  <c:v>40.102160000000012</c:v>
                </c:pt>
                <c:pt idx="1090">
                  <c:v>40.109021000000006</c:v>
                </c:pt>
                <c:pt idx="1091">
                  <c:v>40.109495000000003</c:v>
                </c:pt>
                <c:pt idx="1092">
                  <c:v>40.126875000000013</c:v>
                </c:pt>
                <c:pt idx="1093">
                  <c:v>40.131818000000003</c:v>
                </c:pt>
                <c:pt idx="1094">
                  <c:v>40.133281000000004</c:v>
                </c:pt>
                <c:pt idx="1095">
                  <c:v>40.151553</c:v>
                </c:pt>
                <c:pt idx="1096">
                  <c:v>40.183447999999999</c:v>
                </c:pt>
                <c:pt idx="1097">
                  <c:v>40.187056999999996</c:v>
                </c:pt>
                <c:pt idx="1098">
                  <c:v>40.190931000000013</c:v>
                </c:pt>
                <c:pt idx="1099">
                  <c:v>40.226579000000022</c:v>
                </c:pt>
                <c:pt idx="1100">
                  <c:v>40.257890999999994</c:v>
                </c:pt>
                <c:pt idx="1101">
                  <c:v>40.281743000000006</c:v>
                </c:pt>
                <c:pt idx="1102">
                  <c:v>40.291293000000003</c:v>
                </c:pt>
                <c:pt idx="1103">
                  <c:v>40.297757000000011</c:v>
                </c:pt>
                <c:pt idx="1104">
                  <c:v>40.311284999999977</c:v>
                </c:pt>
                <c:pt idx="1105">
                  <c:v>40.320942000000002</c:v>
                </c:pt>
                <c:pt idx="1106">
                  <c:v>40.329105000000013</c:v>
                </c:pt>
                <c:pt idx="1107">
                  <c:v>40.334740999999994</c:v>
                </c:pt>
                <c:pt idx="1108">
                  <c:v>40.335035000000012</c:v>
                </c:pt>
                <c:pt idx="1109">
                  <c:v>40.335997000000006</c:v>
                </c:pt>
                <c:pt idx="1110">
                  <c:v>40.337743999999994</c:v>
                </c:pt>
                <c:pt idx="1111">
                  <c:v>40.339599</c:v>
                </c:pt>
                <c:pt idx="1112">
                  <c:v>40.341745999999993</c:v>
                </c:pt>
                <c:pt idx="1113">
                  <c:v>40.343360000000004</c:v>
                </c:pt>
                <c:pt idx="1114">
                  <c:v>40.345530000000011</c:v>
                </c:pt>
                <c:pt idx="1115">
                  <c:v>40.375896000000004</c:v>
                </c:pt>
                <c:pt idx="1116">
                  <c:v>40.383199999999995</c:v>
                </c:pt>
                <c:pt idx="1117">
                  <c:v>40.384719000000004</c:v>
                </c:pt>
                <c:pt idx="1118">
                  <c:v>40.465273000000003</c:v>
                </c:pt>
                <c:pt idx="1119">
                  <c:v>40.482284999999997</c:v>
                </c:pt>
                <c:pt idx="1120">
                  <c:v>40.490610000000011</c:v>
                </c:pt>
                <c:pt idx="1121">
                  <c:v>40.497067999999999</c:v>
                </c:pt>
                <c:pt idx="1122">
                  <c:v>40.500934000000001</c:v>
                </c:pt>
                <c:pt idx="1123">
                  <c:v>40.511187999999997</c:v>
                </c:pt>
                <c:pt idx="1124">
                  <c:v>40.511692999999994</c:v>
                </c:pt>
                <c:pt idx="1125">
                  <c:v>40.514029999999998</c:v>
                </c:pt>
                <c:pt idx="1126">
                  <c:v>40.514458999999995</c:v>
                </c:pt>
                <c:pt idx="1127">
                  <c:v>40.581831999999999</c:v>
                </c:pt>
                <c:pt idx="1128">
                  <c:v>40.636624000000005</c:v>
                </c:pt>
                <c:pt idx="1129">
                  <c:v>40.659144000000005</c:v>
                </c:pt>
                <c:pt idx="1130">
                  <c:v>40.723181000000011</c:v>
                </c:pt>
                <c:pt idx="1131">
                  <c:v>40.736682000000002</c:v>
                </c:pt>
                <c:pt idx="1132">
                  <c:v>40.769008000000021</c:v>
                </c:pt>
                <c:pt idx="1133">
                  <c:v>40.782402000000012</c:v>
                </c:pt>
                <c:pt idx="1134">
                  <c:v>40.818239000000005</c:v>
                </c:pt>
                <c:pt idx="1135">
                  <c:v>40.84057</c:v>
                </c:pt>
                <c:pt idx="1136">
                  <c:v>40.841592999999996</c:v>
                </c:pt>
                <c:pt idx="1137">
                  <c:v>40.859702999999996</c:v>
                </c:pt>
                <c:pt idx="1138">
                  <c:v>40.909863999999999</c:v>
                </c:pt>
                <c:pt idx="1139">
                  <c:v>41.026545000000013</c:v>
                </c:pt>
                <c:pt idx="1140">
                  <c:v>41.044406999999993</c:v>
                </c:pt>
                <c:pt idx="1141">
                  <c:v>41.226209000000011</c:v>
                </c:pt>
                <c:pt idx="1142">
                  <c:v>41.372546</c:v>
                </c:pt>
                <c:pt idx="1143">
                  <c:v>41.407047999999996</c:v>
                </c:pt>
                <c:pt idx="1144">
                  <c:v>41.413906000000004</c:v>
                </c:pt>
                <c:pt idx="1145">
                  <c:v>41.423143000000003</c:v>
                </c:pt>
                <c:pt idx="1146">
                  <c:v>41.428728000000021</c:v>
                </c:pt>
                <c:pt idx="1147">
                  <c:v>41.430596000000001</c:v>
                </c:pt>
                <c:pt idx="1148">
                  <c:v>41.451889999999977</c:v>
                </c:pt>
                <c:pt idx="1149">
                  <c:v>41.452386999999995</c:v>
                </c:pt>
                <c:pt idx="1150">
                  <c:v>41.455679999999994</c:v>
                </c:pt>
                <c:pt idx="1151">
                  <c:v>41.579041000000004</c:v>
                </c:pt>
                <c:pt idx="1152">
                  <c:v>41.599543000000011</c:v>
                </c:pt>
                <c:pt idx="1153">
                  <c:v>41.647416</c:v>
                </c:pt>
                <c:pt idx="1154">
                  <c:v>41.649823000000005</c:v>
                </c:pt>
                <c:pt idx="1155">
                  <c:v>41.707183000000001</c:v>
                </c:pt>
                <c:pt idx="1156">
                  <c:v>41.752702000000021</c:v>
                </c:pt>
                <c:pt idx="1157">
                  <c:v>41.842003999999996</c:v>
                </c:pt>
                <c:pt idx="1158">
                  <c:v>41.902349000000001</c:v>
                </c:pt>
                <c:pt idx="1159">
                  <c:v>41.929339000000013</c:v>
                </c:pt>
                <c:pt idx="1160">
                  <c:v>41.96199</c:v>
                </c:pt>
                <c:pt idx="1161">
                  <c:v>41.970495</c:v>
                </c:pt>
                <c:pt idx="1162">
                  <c:v>42.000403000000006</c:v>
                </c:pt>
                <c:pt idx="1163">
                  <c:v>42.123502000000023</c:v>
                </c:pt>
                <c:pt idx="1164">
                  <c:v>42.132819000000012</c:v>
                </c:pt>
                <c:pt idx="1165">
                  <c:v>42.134634000000005</c:v>
                </c:pt>
                <c:pt idx="1166">
                  <c:v>42.159901000000005</c:v>
                </c:pt>
                <c:pt idx="1167">
                  <c:v>42.166065000000003</c:v>
                </c:pt>
                <c:pt idx="1168">
                  <c:v>42.167623000000006</c:v>
                </c:pt>
                <c:pt idx="1169">
                  <c:v>42.200116000000023</c:v>
                </c:pt>
                <c:pt idx="1170">
                  <c:v>42.290519000000025</c:v>
                </c:pt>
                <c:pt idx="1171">
                  <c:v>42.293614000000012</c:v>
                </c:pt>
                <c:pt idx="1172">
                  <c:v>42.303496999999993</c:v>
                </c:pt>
                <c:pt idx="1173">
                  <c:v>42.368088</c:v>
                </c:pt>
                <c:pt idx="1174">
                  <c:v>42.522750000000023</c:v>
                </c:pt>
                <c:pt idx="1175">
                  <c:v>42.669379000000013</c:v>
                </c:pt>
                <c:pt idx="1176">
                  <c:v>42.710170000000012</c:v>
                </c:pt>
                <c:pt idx="1177">
                  <c:v>42.767621000000005</c:v>
                </c:pt>
                <c:pt idx="1178">
                  <c:v>42.809359000000001</c:v>
                </c:pt>
                <c:pt idx="1179">
                  <c:v>42.810405999999993</c:v>
                </c:pt>
                <c:pt idx="1180">
                  <c:v>42.845836000000006</c:v>
                </c:pt>
                <c:pt idx="1181">
                  <c:v>42.849891999999997</c:v>
                </c:pt>
                <c:pt idx="1182">
                  <c:v>42.960688999999995</c:v>
                </c:pt>
                <c:pt idx="1183">
                  <c:v>42.967578000000003</c:v>
                </c:pt>
                <c:pt idx="1184">
                  <c:v>42.971440999999999</c:v>
                </c:pt>
                <c:pt idx="1185">
                  <c:v>42.981019999999994</c:v>
                </c:pt>
                <c:pt idx="1186">
                  <c:v>42.986780999999993</c:v>
                </c:pt>
                <c:pt idx="1187">
                  <c:v>43.066009000000001</c:v>
                </c:pt>
                <c:pt idx="1188">
                  <c:v>43.085593000000003</c:v>
                </c:pt>
                <c:pt idx="1189">
                  <c:v>43.086980000000004</c:v>
                </c:pt>
                <c:pt idx="1190">
                  <c:v>43.131019000000002</c:v>
                </c:pt>
                <c:pt idx="1191">
                  <c:v>43.183435000000003</c:v>
                </c:pt>
                <c:pt idx="1192">
                  <c:v>43.186362000000003</c:v>
                </c:pt>
                <c:pt idx="1193">
                  <c:v>43.257659999999994</c:v>
                </c:pt>
                <c:pt idx="1194">
                  <c:v>43.266456000000012</c:v>
                </c:pt>
                <c:pt idx="1195">
                  <c:v>43.275495000000021</c:v>
                </c:pt>
                <c:pt idx="1196">
                  <c:v>43.297961000000001</c:v>
                </c:pt>
                <c:pt idx="1197">
                  <c:v>43.406182000000001</c:v>
                </c:pt>
                <c:pt idx="1198">
                  <c:v>43.465671</c:v>
                </c:pt>
                <c:pt idx="1199">
                  <c:v>43.489644999999996</c:v>
                </c:pt>
                <c:pt idx="1200">
                  <c:v>43.497508000000003</c:v>
                </c:pt>
                <c:pt idx="1201">
                  <c:v>43.498023000000003</c:v>
                </c:pt>
                <c:pt idx="1202">
                  <c:v>43.517943999999993</c:v>
                </c:pt>
                <c:pt idx="1203">
                  <c:v>43.528561000000003</c:v>
                </c:pt>
                <c:pt idx="1204">
                  <c:v>43.591420000000006</c:v>
                </c:pt>
                <c:pt idx="1205">
                  <c:v>43.688359000000013</c:v>
                </c:pt>
                <c:pt idx="1206">
                  <c:v>43.698485000000012</c:v>
                </c:pt>
                <c:pt idx="1207">
                  <c:v>43.757484999999996</c:v>
                </c:pt>
                <c:pt idx="1208">
                  <c:v>43.760031000000012</c:v>
                </c:pt>
                <c:pt idx="1209">
                  <c:v>43.780710000000013</c:v>
                </c:pt>
                <c:pt idx="1210">
                  <c:v>43.781980000000004</c:v>
                </c:pt>
                <c:pt idx="1211">
                  <c:v>43.782236000000012</c:v>
                </c:pt>
                <c:pt idx="1212">
                  <c:v>43.782723000000011</c:v>
                </c:pt>
                <c:pt idx="1213">
                  <c:v>43.782999000000011</c:v>
                </c:pt>
                <c:pt idx="1214">
                  <c:v>43.783284999999999</c:v>
                </c:pt>
                <c:pt idx="1215">
                  <c:v>43.783975000000012</c:v>
                </c:pt>
                <c:pt idx="1216">
                  <c:v>43.785260000000001</c:v>
                </c:pt>
                <c:pt idx="1217">
                  <c:v>43.787295</c:v>
                </c:pt>
                <c:pt idx="1218">
                  <c:v>43.821223999999994</c:v>
                </c:pt>
                <c:pt idx="1219">
                  <c:v>43.860941000000004</c:v>
                </c:pt>
                <c:pt idx="1220">
                  <c:v>43.871886999999973</c:v>
                </c:pt>
                <c:pt idx="1221">
                  <c:v>43.928345000000022</c:v>
                </c:pt>
                <c:pt idx="1222">
                  <c:v>43.969743000000001</c:v>
                </c:pt>
                <c:pt idx="1223">
                  <c:v>44.114488999999999</c:v>
                </c:pt>
                <c:pt idx="1224">
                  <c:v>44.143884999999997</c:v>
                </c:pt>
                <c:pt idx="1225">
                  <c:v>44.192118000000043</c:v>
                </c:pt>
                <c:pt idx="1226">
                  <c:v>44.206502000000022</c:v>
                </c:pt>
                <c:pt idx="1227">
                  <c:v>44.219379000000011</c:v>
                </c:pt>
                <c:pt idx="1228">
                  <c:v>44.242211000000012</c:v>
                </c:pt>
                <c:pt idx="1229">
                  <c:v>44.265853000000021</c:v>
                </c:pt>
                <c:pt idx="1230">
                  <c:v>44.294329000000012</c:v>
                </c:pt>
                <c:pt idx="1231">
                  <c:v>44.338313000000028</c:v>
                </c:pt>
                <c:pt idx="1232">
                  <c:v>44.402011000000002</c:v>
                </c:pt>
                <c:pt idx="1233">
                  <c:v>44.404065999999993</c:v>
                </c:pt>
                <c:pt idx="1234">
                  <c:v>44.420445000000001</c:v>
                </c:pt>
                <c:pt idx="1235">
                  <c:v>44.445036000000002</c:v>
                </c:pt>
                <c:pt idx="1236">
                  <c:v>44.471995</c:v>
                </c:pt>
                <c:pt idx="1237">
                  <c:v>44.474753</c:v>
                </c:pt>
                <c:pt idx="1238">
                  <c:v>44.479426999999994</c:v>
                </c:pt>
                <c:pt idx="1239">
                  <c:v>44.507097999999999</c:v>
                </c:pt>
                <c:pt idx="1240">
                  <c:v>44.549326000000001</c:v>
                </c:pt>
                <c:pt idx="1241">
                  <c:v>44.575003000000002</c:v>
                </c:pt>
                <c:pt idx="1242">
                  <c:v>44.595105000000025</c:v>
                </c:pt>
                <c:pt idx="1243">
                  <c:v>44.616205000000001</c:v>
                </c:pt>
                <c:pt idx="1244">
                  <c:v>44.617911000000007</c:v>
                </c:pt>
                <c:pt idx="1245">
                  <c:v>44.622609000000011</c:v>
                </c:pt>
                <c:pt idx="1246">
                  <c:v>44.671785</c:v>
                </c:pt>
                <c:pt idx="1247">
                  <c:v>44.677577000000007</c:v>
                </c:pt>
                <c:pt idx="1248">
                  <c:v>44.686283999999993</c:v>
                </c:pt>
                <c:pt idx="1249">
                  <c:v>44.696101000000013</c:v>
                </c:pt>
                <c:pt idx="1250">
                  <c:v>44.720252000000023</c:v>
                </c:pt>
                <c:pt idx="1251">
                  <c:v>44.734052000000013</c:v>
                </c:pt>
                <c:pt idx="1252">
                  <c:v>44.738688000000003</c:v>
                </c:pt>
                <c:pt idx="1253">
                  <c:v>44.751337000000007</c:v>
                </c:pt>
                <c:pt idx="1254">
                  <c:v>44.864940999999995</c:v>
                </c:pt>
                <c:pt idx="1255">
                  <c:v>44.884844999999977</c:v>
                </c:pt>
                <c:pt idx="1256">
                  <c:v>44.962644000000004</c:v>
                </c:pt>
                <c:pt idx="1257">
                  <c:v>44.998042000000012</c:v>
                </c:pt>
                <c:pt idx="1258">
                  <c:v>45.002361000000001</c:v>
                </c:pt>
                <c:pt idx="1259">
                  <c:v>45.009425</c:v>
                </c:pt>
                <c:pt idx="1260">
                  <c:v>45.014646999999997</c:v>
                </c:pt>
                <c:pt idx="1261">
                  <c:v>45.015062</c:v>
                </c:pt>
                <c:pt idx="1262">
                  <c:v>45.022163000000013</c:v>
                </c:pt>
                <c:pt idx="1263">
                  <c:v>45.023591000000003</c:v>
                </c:pt>
                <c:pt idx="1264">
                  <c:v>45.054553000000006</c:v>
                </c:pt>
                <c:pt idx="1265">
                  <c:v>45.110884999999996</c:v>
                </c:pt>
                <c:pt idx="1266">
                  <c:v>45.112770000000012</c:v>
                </c:pt>
                <c:pt idx="1267">
                  <c:v>45.302246000000004</c:v>
                </c:pt>
                <c:pt idx="1268">
                  <c:v>45.302838000000001</c:v>
                </c:pt>
                <c:pt idx="1269">
                  <c:v>45.321262999999995</c:v>
                </c:pt>
                <c:pt idx="1270">
                  <c:v>45.323915000000021</c:v>
                </c:pt>
                <c:pt idx="1271">
                  <c:v>45.325872000000011</c:v>
                </c:pt>
                <c:pt idx="1272">
                  <c:v>45.329231</c:v>
                </c:pt>
                <c:pt idx="1273">
                  <c:v>45.331298999999994</c:v>
                </c:pt>
                <c:pt idx="1274">
                  <c:v>45.337346000000004</c:v>
                </c:pt>
                <c:pt idx="1275">
                  <c:v>45.387192999999996</c:v>
                </c:pt>
                <c:pt idx="1276">
                  <c:v>45.463820000000005</c:v>
                </c:pt>
                <c:pt idx="1277">
                  <c:v>45.629506000000013</c:v>
                </c:pt>
                <c:pt idx="1278">
                  <c:v>45.649601000000004</c:v>
                </c:pt>
                <c:pt idx="1279">
                  <c:v>45.712473000000003</c:v>
                </c:pt>
                <c:pt idx="1280">
                  <c:v>45.722273000000023</c:v>
                </c:pt>
                <c:pt idx="1281">
                  <c:v>45.723069000000002</c:v>
                </c:pt>
                <c:pt idx="1282">
                  <c:v>45.754284999999996</c:v>
                </c:pt>
                <c:pt idx="1283">
                  <c:v>45.795125000000034</c:v>
                </c:pt>
                <c:pt idx="1284">
                  <c:v>45.903960000000005</c:v>
                </c:pt>
                <c:pt idx="1285">
                  <c:v>45.910757000000004</c:v>
                </c:pt>
                <c:pt idx="1286">
                  <c:v>45.911053999999993</c:v>
                </c:pt>
                <c:pt idx="1287">
                  <c:v>45.921600999999995</c:v>
                </c:pt>
                <c:pt idx="1288">
                  <c:v>46.179721000000001</c:v>
                </c:pt>
                <c:pt idx="1289">
                  <c:v>46.215350000000022</c:v>
                </c:pt>
                <c:pt idx="1290">
                  <c:v>46.241806999999994</c:v>
                </c:pt>
                <c:pt idx="1291">
                  <c:v>46.380160999999994</c:v>
                </c:pt>
                <c:pt idx="1292">
                  <c:v>46.434445999999994</c:v>
                </c:pt>
                <c:pt idx="1293">
                  <c:v>46.461410000000001</c:v>
                </c:pt>
                <c:pt idx="1294">
                  <c:v>46.485186000000006</c:v>
                </c:pt>
                <c:pt idx="1295">
                  <c:v>46.498104000000012</c:v>
                </c:pt>
                <c:pt idx="1296">
                  <c:v>46.499778000000013</c:v>
                </c:pt>
                <c:pt idx="1297">
                  <c:v>46.500710000000012</c:v>
                </c:pt>
                <c:pt idx="1298">
                  <c:v>46.502294000000006</c:v>
                </c:pt>
                <c:pt idx="1299">
                  <c:v>46.534418000000002</c:v>
                </c:pt>
                <c:pt idx="1300">
                  <c:v>46.561983999999995</c:v>
                </c:pt>
                <c:pt idx="1301">
                  <c:v>46.578049</c:v>
                </c:pt>
                <c:pt idx="1302">
                  <c:v>46.583307000000005</c:v>
                </c:pt>
                <c:pt idx="1303">
                  <c:v>46.592147000000011</c:v>
                </c:pt>
                <c:pt idx="1304">
                  <c:v>46.599379000000013</c:v>
                </c:pt>
                <c:pt idx="1305">
                  <c:v>46.628106000000024</c:v>
                </c:pt>
                <c:pt idx="1306">
                  <c:v>46.639345000000013</c:v>
                </c:pt>
                <c:pt idx="1307">
                  <c:v>46.661148000000011</c:v>
                </c:pt>
                <c:pt idx="1308">
                  <c:v>46.665590000000023</c:v>
                </c:pt>
                <c:pt idx="1309">
                  <c:v>46.671183000000006</c:v>
                </c:pt>
                <c:pt idx="1310">
                  <c:v>46.687199</c:v>
                </c:pt>
                <c:pt idx="1311">
                  <c:v>46.688879</c:v>
                </c:pt>
                <c:pt idx="1312">
                  <c:v>46.693602000000013</c:v>
                </c:pt>
                <c:pt idx="1313">
                  <c:v>46.697769000000001</c:v>
                </c:pt>
                <c:pt idx="1314">
                  <c:v>46.704893999999996</c:v>
                </c:pt>
                <c:pt idx="1315">
                  <c:v>46.706154000000012</c:v>
                </c:pt>
                <c:pt idx="1316">
                  <c:v>46.706603000000001</c:v>
                </c:pt>
                <c:pt idx="1317">
                  <c:v>46.707696000000006</c:v>
                </c:pt>
                <c:pt idx="1318">
                  <c:v>46.729110000000034</c:v>
                </c:pt>
                <c:pt idx="1319">
                  <c:v>46.729408000000021</c:v>
                </c:pt>
                <c:pt idx="1320">
                  <c:v>46.730455000000013</c:v>
                </c:pt>
                <c:pt idx="1321">
                  <c:v>46.746196000000012</c:v>
                </c:pt>
                <c:pt idx="1322">
                  <c:v>46.748612000000023</c:v>
                </c:pt>
                <c:pt idx="1323">
                  <c:v>46.750307000000006</c:v>
                </c:pt>
                <c:pt idx="1324">
                  <c:v>46.839076000000006</c:v>
                </c:pt>
                <c:pt idx="1325">
                  <c:v>46.920760000000001</c:v>
                </c:pt>
                <c:pt idx="1326">
                  <c:v>46.96463</c:v>
                </c:pt>
                <c:pt idx="1327">
                  <c:v>46.966044000000004</c:v>
                </c:pt>
                <c:pt idx="1328">
                  <c:v>46.984714000000004</c:v>
                </c:pt>
                <c:pt idx="1329">
                  <c:v>46.998156000000023</c:v>
                </c:pt>
                <c:pt idx="1330">
                  <c:v>47.046576000000002</c:v>
                </c:pt>
                <c:pt idx="1331">
                  <c:v>47.051744999999997</c:v>
                </c:pt>
                <c:pt idx="1332">
                  <c:v>47.22311600000004</c:v>
                </c:pt>
                <c:pt idx="1333">
                  <c:v>47.243566000000001</c:v>
                </c:pt>
                <c:pt idx="1334">
                  <c:v>47.247970000000002</c:v>
                </c:pt>
                <c:pt idx="1335">
                  <c:v>47.258556000000013</c:v>
                </c:pt>
                <c:pt idx="1336">
                  <c:v>47.341058999999994</c:v>
                </c:pt>
                <c:pt idx="1337">
                  <c:v>47.384836999999997</c:v>
                </c:pt>
                <c:pt idx="1338">
                  <c:v>47.485080000000004</c:v>
                </c:pt>
                <c:pt idx="1339">
                  <c:v>47.861060999999999</c:v>
                </c:pt>
                <c:pt idx="1340">
                  <c:v>47.871388999999994</c:v>
                </c:pt>
                <c:pt idx="1341">
                  <c:v>47.873231000000004</c:v>
                </c:pt>
                <c:pt idx="1342">
                  <c:v>47.881732</c:v>
                </c:pt>
                <c:pt idx="1343">
                  <c:v>47.890026999999996</c:v>
                </c:pt>
                <c:pt idx="1344">
                  <c:v>47.891909000000005</c:v>
                </c:pt>
                <c:pt idx="1345">
                  <c:v>47.895539000000028</c:v>
                </c:pt>
                <c:pt idx="1346">
                  <c:v>48.012885999999995</c:v>
                </c:pt>
                <c:pt idx="1347">
                  <c:v>48.013945</c:v>
                </c:pt>
                <c:pt idx="1348">
                  <c:v>48.129479000000003</c:v>
                </c:pt>
                <c:pt idx="1349">
                  <c:v>48.147731</c:v>
                </c:pt>
                <c:pt idx="1350">
                  <c:v>48.148996000000011</c:v>
                </c:pt>
                <c:pt idx="1351">
                  <c:v>48.152278000000003</c:v>
                </c:pt>
                <c:pt idx="1352">
                  <c:v>48.166465000000002</c:v>
                </c:pt>
                <c:pt idx="1353">
                  <c:v>48.170699000000006</c:v>
                </c:pt>
                <c:pt idx="1354">
                  <c:v>48.180876999999995</c:v>
                </c:pt>
                <c:pt idx="1355">
                  <c:v>48.181564999999999</c:v>
                </c:pt>
                <c:pt idx="1356">
                  <c:v>48.189259</c:v>
                </c:pt>
                <c:pt idx="1357">
                  <c:v>48.425151000000021</c:v>
                </c:pt>
                <c:pt idx="1358">
                  <c:v>48.429086000000005</c:v>
                </c:pt>
                <c:pt idx="1359">
                  <c:v>48.430322000000011</c:v>
                </c:pt>
                <c:pt idx="1360">
                  <c:v>48.435065000000002</c:v>
                </c:pt>
                <c:pt idx="1361">
                  <c:v>48.454527999999996</c:v>
                </c:pt>
                <c:pt idx="1362">
                  <c:v>48.460266000000004</c:v>
                </c:pt>
                <c:pt idx="1363">
                  <c:v>48.471532000000003</c:v>
                </c:pt>
                <c:pt idx="1364">
                  <c:v>48.511359000000006</c:v>
                </c:pt>
                <c:pt idx="1365">
                  <c:v>48.542327</c:v>
                </c:pt>
                <c:pt idx="1366">
                  <c:v>48.545296</c:v>
                </c:pt>
                <c:pt idx="1367">
                  <c:v>48.551531000000004</c:v>
                </c:pt>
                <c:pt idx="1368">
                  <c:v>48.560007000000006</c:v>
                </c:pt>
                <c:pt idx="1369">
                  <c:v>48.580024999999999</c:v>
                </c:pt>
                <c:pt idx="1370">
                  <c:v>48.590007</c:v>
                </c:pt>
                <c:pt idx="1371">
                  <c:v>48.59831600000004</c:v>
                </c:pt>
                <c:pt idx="1372">
                  <c:v>48.620955000000023</c:v>
                </c:pt>
                <c:pt idx="1373">
                  <c:v>48.664102000000021</c:v>
                </c:pt>
                <c:pt idx="1374">
                  <c:v>48.687946999999994</c:v>
                </c:pt>
                <c:pt idx="1375">
                  <c:v>48.688583000000001</c:v>
                </c:pt>
                <c:pt idx="1376">
                  <c:v>48.689540000000001</c:v>
                </c:pt>
                <c:pt idx="1377">
                  <c:v>48.707094000000005</c:v>
                </c:pt>
                <c:pt idx="1378">
                  <c:v>48.713995000000011</c:v>
                </c:pt>
                <c:pt idx="1379">
                  <c:v>48.723132000000042</c:v>
                </c:pt>
                <c:pt idx="1380">
                  <c:v>48.736583000000003</c:v>
                </c:pt>
                <c:pt idx="1381">
                  <c:v>48.741133000000012</c:v>
                </c:pt>
                <c:pt idx="1382">
                  <c:v>48.838356000000012</c:v>
                </c:pt>
                <c:pt idx="1383">
                  <c:v>48.860704000000005</c:v>
                </c:pt>
                <c:pt idx="1384">
                  <c:v>48.876840999999999</c:v>
                </c:pt>
                <c:pt idx="1385">
                  <c:v>48.913457999999999</c:v>
                </c:pt>
                <c:pt idx="1386">
                  <c:v>48.923228000000002</c:v>
                </c:pt>
                <c:pt idx="1387">
                  <c:v>48.926597000000001</c:v>
                </c:pt>
                <c:pt idx="1388">
                  <c:v>48.926840999999996</c:v>
                </c:pt>
                <c:pt idx="1389">
                  <c:v>48.927640999999994</c:v>
                </c:pt>
                <c:pt idx="1390">
                  <c:v>48.929116000000022</c:v>
                </c:pt>
                <c:pt idx="1391">
                  <c:v>48.929857000000005</c:v>
                </c:pt>
                <c:pt idx="1392">
                  <c:v>48.938162000000013</c:v>
                </c:pt>
                <c:pt idx="1393">
                  <c:v>48.951713999999996</c:v>
                </c:pt>
                <c:pt idx="1394">
                  <c:v>48.962855000000012</c:v>
                </c:pt>
                <c:pt idx="1395">
                  <c:v>48.966569</c:v>
                </c:pt>
                <c:pt idx="1396">
                  <c:v>48.969110000000022</c:v>
                </c:pt>
                <c:pt idx="1397">
                  <c:v>48.978400000000001</c:v>
                </c:pt>
                <c:pt idx="1398">
                  <c:v>48.982644999999998</c:v>
                </c:pt>
                <c:pt idx="1399">
                  <c:v>48.986465999999993</c:v>
                </c:pt>
                <c:pt idx="1400">
                  <c:v>48.991906</c:v>
                </c:pt>
                <c:pt idx="1401">
                  <c:v>49.002806</c:v>
                </c:pt>
                <c:pt idx="1402">
                  <c:v>49.014602999999994</c:v>
                </c:pt>
                <c:pt idx="1403">
                  <c:v>49.016447999999997</c:v>
                </c:pt>
                <c:pt idx="1404">
                  <c:v>49.018687999999997</c:v>
                </c:pt>
                <c:pt idx="1405">
                  <c:v>49.022659000000012</c:v>
                </c:pt>
                <c:pt idx="1406">
                  <c:v>49.024097000000005</c:v>
                </c:pt>
                <c:pt idx="1407">
                  <c:v>49.024409000000006</c:v>
                </c:pt>
                <c:pt idx="1408">
                  <c:v>49.026292000000012</c:v>
                </c:pt>
                <c:pt idx="1409">
                  <c:v>49.035061000000006</c:v>
                </c:pt>
                <c:pt idx="1410">
                  <c:v>49.047140999999996</c:v>
                </c:pt>
                <c:pt idx="1411">
                  <c:v>49.048667999999999</c:v>
                </c:pt>
                <c:pt idx="1412">
                  <c:v>49.095557000000028</c:v>
                </c:pt>
                <c:pt idx="1413">
                  <c:v>49.110777000000006</c:v>
                </c:pt>
                <c:pt idx="1414">
                  <c:v>49.137950000000011</c:v>
                </c:pt>
                <c:pt idx="1415">
                  <c:v>49.181822999999994</c:v>
                </c:pt>
                <c:pt idx="1416">
                  <c:v>49.213637000000006</c:v>
                </c:pt>
                <c:pt idx="1417">
                  <c:v>49.215250000000012</c:v>
                </c:pt>
                <c:pt idx="1418">
                  <c:v>49.223186000000013</c:v>
                </c:pt>
                <c:pt idx="1419">
                  <c:v>49.225517000000039</c:v>
                </c:pt>
                <c:pt idx="1420">
                  <c:v>49.230341000000003</c:v>
                </c:pt>
                <c:pt idx="1421">
                  <c:v>49.237066999999996</c:v>
                </c:pt>
                <c:pt idx="1422">
                  <c:v>49.240500000000011</c:v>
                </c:pt>
                <c:pt idx="1423">
                  <c:v>49.257566000000004</c:v>
                </c:pt>
                <c:pt idx="1424">
                  <c:v>49.267592000000022</c:v>
                </c:pt>
                <c:pt idx="1425">
                  <c:v>49.280717000000003</c:v>
                </c:pt>
                <c:pt idx="1426">
                  <c:v>49.288189000000003</c:v>
                </c:pt>
                <c:pt idx="1427">
                  <c:v>49.288821000000006</c:v>
                </c:pt>
                <c:pt idx="1428">
                  <c:v>49.291592000000023</c:v>
                </c:pt>
                <c:pt idx="1429">
                  <c:v>49.292067000000003</c:v>
                </c:pt>
                <c:pt idx="1430">
                  <c:v>49.296381000000011</c:v>
                </c:pt>
                <c:pt idx="1431">
                  <c:v>49.298262000000022</c:v>
                </c:pt>
                <c:pt idx="1432">
                  <c:v>49.321099000000004</c:v>
                </c:pt>
                <c:pt idx="1433">
                  <c:v>49.325502000000021</c:v>
                </c:pt>
                <c:pt idx="1434">
                  <c:v>49.329299000000006</c:v>
                </c:pt>
                <c:pt idx="1435">
                  <c:v>49.334419000000004</c:v>
                </c:pt>
                <c:pt idx="1436">
                  <c:v>49.338655000000003</c:v>
                </c:pt>
                <c:pt idx="1437">
                  <c:v>49.350234999999998</c:v>
                </c:pt>
                <c:pt idx="1438">
                  <c:v>49.364446999999998</c:v>
                </c:pt>
                <c:pt idx="1439">
                  <c:v>49.365910000000021</c:v>
                </c:pt>
                <c:pt idx="1440">
                  <c:v>49.366501</c:v>
                </c:pt>
                <c:pt idx="1441">
                  <c:v>49.379313000000003</c:v>
                </c:pt>
                <c:pt idx="1442">
                  <c:v>49.397730000000003</c:v>
                </c:pt>
                <c:pt idx="1443">
                  <c:v>49.406245999999996</c:v>
                </c:pt>
                <c:pt idx="1444">
                  <c:v>49.408560000000001</c:v>
                </c:pt>
                <c:pt idx="1445">
                  <c:v>49.409111000000003</c:v>
                </c:pt>
                <c:pt idx="1446">
                  <c:v>49.452722000000001</c:v>
                </c:pt>
                <c:pt idx="1447">
                  <c:v>49.468760000000003</c:v>
                </c:pt>
                <c:pt idx="1448">
                  <c:v>49.474276999999994</c:v>
                </c:pt>
                <c:pt idx="1449">
                  <c:v>49.477331</c:v>
                </c:pt>
                <c:pt idx="1450">
                  <c:v>49.489599999999996</c:v>
                </c:pt>
                <c:pt idx="1451">
                  <c:v>49.498219000000013</c:v>
                </c:pt>
                <c:pt idx="1452">
                  <c:v>49.498595000000023</c:v>
                </c:pt>
                <c:pt idx="1453">
                  <c:v>49.516421999999999</c:v>
                </c:pt>
                <c:pt idx="1454">
                  <c:v>49.519607999999998</c:v>
                </c:pt>
                <c:pt idx="1455">
                  <c:v>49.524446999999995</c:v>
                </c:pt>
                <c:pt idx="1456">
                  <c:v>49.529425000000003</c:v>
                </c:pt>
                <c:pt idx="1457">
                  <c:v>49.538851000000001</c:v>
                </c:pt>
                <c:pt idx="1458">
                  <c:v>49.567806000000004</c:v>
                </c:pt>
                <c:pt idx="1459">
                  <c:v>49.568136000000024</c:v>
                </c:pt>
                <c:pt idx="1460">
                  <c:v>49.574902000000002</c:v>
                </c:pt>
                <c:pt idx="1461">
                  <c:v>49.577005</c:v>
                </c:pt>
                <c:pt idx="1462">
                  <c:v>49.584976000000005</c:v>
                </c:pt>
                <c:pt idx="1463">
                  <c:v>49.600826999999995</c:v>
                </c:pt>
                <c:pt idx="1464">
                  <c:v>49.603351000000011</c:v>
                </c:pt>
                <c:pt idx="1465">
                  <c:v>49.608607000000006</c:v>
                </c:pt>
                <c:pt idx="1466">
                  <c:v>49.616036000000001</c:v>
                </c:pt>
                <c:pt idx="1467">
                  <c:v>49.617998</c:v>
                </c:pt>
                <c:pt idx="1468">
                  <c:v>49.619522000000003</c:v>
                </c:pt>
                <c:pt idx="1469">
                  <c:v>49.619786000000005</c:v>
                </c:pt>
                <c:pt idx="1470">
                  <c:v>49.620562000000021</c:v>
                </c:pt>
                <c:pt idx="1471">
                  <c:v>49.620905000000022</c:v>
                </c:pt>
                <c:pt idx="1472">
                  <c:v>49.634631000000006</c:v>
                </c:pt>
                <c:pt idx="1473">
                  <c:v>49.636186000000002</c:v>
                </c:pt>
                <c:pt idx="1474">
                  <c:v>49.655823999999996</c:v>
                </c:pt>
                <c:pt idx="1475">
                  <c:v>49.657543999999994</c:v>
                </c:pt>
                <c:pt idx="1476">
                  <c:v>49.659132000000021</c:v>
                </c:pt>
                <c:pt idx="1477">
                  <c:v>49.659918000000012</c:v>
                </c:pt>
                <c:pt idx="1478">
                  <c:v>49.660530000000023</c:v>
                </c:pt>
                <c:pt idx="1479">
                  <c:v>49.660856000000003</c:v>
                </c:pt>
                <c:pt idx="1480">
                  <c:v>49.661949</c:v>
                </c:pt>
                <c:pt idx="1481">
                  <c:v>49.685779000000011</c:v>
                </c:pt>
                <c:pt idx="1482">
                  <c:v>49.733654000000001</c:v>
                </c:pt>
                <c:pt idx="1483">
                  <c:v>49.82582</c:v>
                </c:pt>
                <c:pt idx="1484">
                  <c:v>49.827476999999995</c:v>
                </c:pt>
                <c:pt idx="1485">
                  <c:v>49.922898000000011</c:v>
                </c:pt>
                <c:pt idx="1486">
                  <c:v>49.932918000000022</c:v>
                </c:pt>
                <c:pt idx="1487">
                  <c:v>49.941566999999999</c:v>
                </c:pt>
                <c:pt idx="1488">
                  <c:v>49.954813999999999</c:v>
                </c:pt>
                <c:pt idx="1489">
                  <c:v>49.956494999999997</c:v>
                </c:pt>
                <c:pt idx="1490">
                  <c:v>49.970352000000013</c:v>
                </c:pt>
                <c:pt idx="1491">
                  <c:v>50.019283999999999</c:v>
                </c:pt>
                <c:pt idx="1492">
                  <c:v>50.032855000000012</c:v>
                </c:pt>
                <c:pt idx="1493">
                  <c:v>50.044630999999995</c:v>
                </c:pt>
                <c:pt idx="1494">
                  <c:v>50.067759000000002</c:v>
                </c:pt>
                <c:pt idx="1495">
                  <c:v>50.121738000000022</c:v>
                </c:pt>
                <c:pt idx="1496">
                  <c:v>50.145490000000002</c:v>
                </c:pt>
                <c:pt idx="1497">
                  <c:v>50.156350000000003</c:v>
                </c:pt>
                <c:pt idx="1498">
                  <c:v>50.160203000000003</c:v>
                </c:pt>
                <c:pt idx="1499">
                  <c:v>50.162966000000011</c:v>
                </c:pt>
                <c:pt idx="1500">
                  <c:v>50.165708000000024</c:v>
                </c:pt>
                <c:pt idx="1501">
                  <c:v>50.166949000000002</c:v>
                </c:pt>
                <c:pt idx="1502">
                  <c:v>50.186326000000001</c:v>
                </c:pt>
                <c:pt idx="1503">
                  <c:v>50.190895000000012</c:v>
                </c:pt>
                <c:pt idx="1504">
                  <c:v>50.196330000000025</c:v>
                </c:pt>
                <c:pt idx="1505">
                  <c:v>50.227775000000022</c:v>
                </c:pt>
                <c:pt idx="1506">
                  <c:v>50.234870000000001</c:v>
                </c:pt>
                <c:pt idx="1507">
                  <c:v>50.257636000000005</c:v>
                </c:pt>
                <c:pt idx="1508">
                  <c:v>50.290782000000021</c:v>
                </c:pt>
                <c:pt idx="1509">
                  <c:v>50.331359000000006</c:v>
                </c:pt>
                <c:pt idx="1510">
                  <c:v>50.364853000000004</c:v>
                </c:pt>
                <c:pt idx="1511">
                  <c:v>50.418275000000001</c:v>
                </c:pt>
                <c:pt idx="1512">
                  <c:v>50.442406000000005</c:v>
                </c:pt>
                <c:pt idx="1513">
                  <c:v>50.470788999999996</c:v>
                </c:pt>
                <c:pt idx="1514">
                  <c:v>50.562912000000026</c:v>
                </c:pt>
                <c:pt idx="1515">
                  <c:v>50.564647999999998</c:v>
                </c:pt>
                <c:pt idx="1516">
                  <c:v>50.570148000000003</c:v>
                </c:pt>
                <c:pt idx="1517">
                  <c:v>50.581523999999995</c:v>
                </c:pt>
                <c:pt idx="1518">
                  <c:v>50.604971000000006</c:v>
                </c:pt>
                <c:pt idx="1519">
                  <c:v>50.625252000000025</c:v>
                </c:pt>
                <c:pt idx="1520">
                  <c:v>50.645820000000001</c:v>
                </c:pt>
                <c:pt idx="1521">
                  <c:v>50.663683000000006</c:v>
                </c:pt>
                <c:pt idx="1522">
                  <c:v>50.685322000000021</c:v>
                </c:pt>
                <c:pt idx="1523">
                  <c:v>50.692840000000011</c:v>
                </c:pt>
                <c:pt idx="1524">
                  <c:v>50.770281000000004</c:v>
                </c:pt>
                <c:pt idx="1525">
                  <c:v>50.787635000000002</c:v>
                </c:pt>
                <c:pt idx="1526">
                  <c:v>50.798760000000023</c:v>
                </c:pt>
                <c:pt idx="1527">
                  <c:v>50.829267999999999</c:v>
                </c:pt>
                <c:pt idx="1528">
                  <c:v>50.868012000000022</c:v>
                </c:pt>
                <c:pt idx="1529">
                  <c:v>50.883638999999995</c:v>
                </c:pt>
                <c:pt idx="1530">
                  <c:v>50.971160000000005</c:v>
                </c:pt>
                <c:pt idx="1531">
                  <c:v>50.992413000000013</c:v>
                </c:pt>
                <c:pt idx="1532">
                  <c:v>51.067457000000005</c:v>
                </c:pt>
                <c:pt idx="1533">
                  <c:v>51.262004000000012</c:v>
                </c:pt>
                <c:pt idx="1534">
                  <c:v>51.325274</c:v>
                </c:pt>
                <c:pt idx="1535">
                  <c:v>51.447518000000002</c:v>
                </c:pt>
              </c:numCache>
            </c:numRef>
          </c:xVal>
          <c:yVal>
            <c:numRef>
              <c:f>'Chr10'!$D$2:$D$1537</c:f>
              <c:numCache>
                <c:formatCode>General</c:formatCode>
                <c:ptCount val="1536"/>
                <c:pt idx="0">
                  <c:v>0</c:v>
                </c:pt>
                <c:pt idx="1">
                  <c:v>0</c:v>
                </c:pt>
                <c:pt idx="2">
                  <c:v>4.3000000000000003E-2</c:v>
                </c:pt>
                <c:pt idx="3">
                  <c:v>4.3000000000000003E-2</c:v>
                </c:pt>
                <c:pt idx="4">
                  <c:v>4.3000000000000003E-2</c:v>
                </c:pt>
                <c:pt idx="5">
                  <c:v>4.3000000000000003E-2</c:v>
                </c:pt>
                <c:pt idx="6">
                  <c:v>4.3000000000000003E-2</c:v>
                </c:pt>
                <c:pt idx="7">
                  <c:v>0.11700000000000002</c:v>
                </c:pt>
                <c:pt idx="8">
                  <c:v>0.11700000000000002</c:v>
                </c:pt>
                <c:pt idx="9">
                  <c:v>0.48800000000000021</c:v>
                </c:pt>
                <c:pt idx="10">
                  <c:v>0.58799999999999997</c:v>
                </c:pt>
                <c:pt idx="11">
                  <c:v>0.58799999999999997</c:v>
                </c:pt>
                <c:pt idx="12">
                  <c:v>0.80700000000000005</c:v>
                </c:pt>
                <c:pt idx="13">
                  <c:v>0.80700000000000005</c:v>
                </c:pt>
                <c:pt idx="14">
                  <c:v>0.80700000000000005</c:v>
                </c:pt>
                <c:pt idx="15">
                  <c:v>0.80700000000000005</c:v>
                </c:pt>
                <c:pt idx="16">
                  <c:v>1.0660000000000001</c:v>
                </c:pt>
                <c:pt idx="17">
                  <c:v>1.208</c:v>
                </c:pt>
                <c:pt idx="18">
                  <c:v>1.7769999999999992</c:v>
                </c:pt>
                <c:pt idx="19">
                  <c:v>1.7769999999999992</c:v>
                </c:pt>
                <c:pt idx="20">
                  <c:v>1.7769999999999992</c:v>
                </c:pt>
                <c:pt idx="21">
                  <c:v>1.7769999999999992</c:v>
                </c:pt>
                <c:pt idx="22">
                  <c:v>1.85</c:v>
                </c:pt>
                <c:pt idx="23">
                  <c:v>2.113</c:v>
                </c:pt>
                <c:pt idx="24">
                  <c:v>2.4309999999999987</c:v>
                </c:pt>
                <c:pt idx="25">
                  <c:v>2.5649999999999999</c:v>
                </c:pt>
                <c:pt idx="26">
                  <c:v>2.8769999999999984</c:v>
                </c:pt>
                <c:pt idx="27">
                  <c:v>3.1419999999999999</c:v>
                </c:pt>
                <c:pt idx="28">
                  <c:v>3.1419999999999999</c:v>
                </c:pt>
                <c:pt idx="29">
                  <c:v>3.1869999999999998</c:v>
                </c:pt>
                <c:pt idx="30">
                  <c:v>3.1869999999999998</c:v>
                </c:pt>
                <c:pt idx="31">
                  <c:v>3.4789999999999988</c:v>
                </c:pt>
                <c:pt idx="32">
                  <c:v>3.4789999999999988</c:v>
                </c:pt>
                <c:pt idx="33">
                  <c:v>3.4789999999999988</c:v>
                </c:pt>
                <c:pt idx="34">
                  <c:v>3.673</c:v>
                </c:pt>
                <c:pt idx="35">
                  <c:v>3.778</c:v>
                </c:pt>
                <c:pt idx="36">
                  <c:v>3.9430000000000001</c:v>
                </c:pt>
                <c:pt idx="37">
                  <c:v>3.9430000000000001</c:v>
                </c:pt>
                <c:pt idx="38">
                  <c:v>4.0579999999999972</c:v>
                </c:pt>
                <c:pt idx="43">
                  <c:v>4.9960000000000004</c:v>
                </c:pt>
                <c:pt idx="44">
                  <c:v>4.9960000000000004</c:v>
                </c:pt>
                <c:pt idx="45">
                  <c:v>5.0730000000000004</c:v>
                </c:pt>
                <c:pt idx="46">
                  <c:v>5.2770000000000001</c:v>
                </c:pt>
                <c:pt idx="47">
                  <c:v>5.5750000000000002</c:v>
                </c:pt>
                <c:pt idx="48">
                  <c:v>5.6169999999999973</c:v>
                </c:pt>
                <c:pt idx="49">
                  <c:v>5.7939999999999996</c:v>
                </c:pt>
                <c:pt idx="50">
                  <c:v>5.7939999999999996</c:v>
                </c:pt>
                <c:pt idx="52">
                  <c:v>6.55</c:v>
                </c:pt>
                <c:pt idx="53">
                  <c:v>6.6249999999999956</c:v>
                </c:pt>
                <c:pt idx="54">
                  <c:v>6.6499999999999995</c:v>
                </c:pt>
                <c:pt idx="59">
                  <c:v>7.5720000000000001</c:v>
                </c:pt>
                <c:pt idx="61">
                  <c:v>8.2030000000000012</c:v>
                </c:pt>
                <c:pt idx="62">
                  <c:v>8.2030000000000012</c:v>
                </c:pt>
                <c:pt idx="63">
                  <c:v>8.4030000000000005</c:v>
                </c:pt>
                <c:pt idx="66">
                  <c:v>8.8780000000000001</c:v>
                </c:pt>
                <c:pt idx="67">
                  <c:v>8.9790000000000028</c:v>
                </c:pt>
                <c:pt idx="68">
                  <c:v>8.9790000000000028</c:v>
                </c:pt>
                <c:pt idx="71">
                  <c:v>9.0840000000000014</c:v>
                </c:pt>
                <c:pt idx="72">
                  <c:v>9.125</c:v>
                </c:pt>
                <c:pt idx="74">
                  <c:v>9.125</c:v>
                </c:pt>
                <c:pt idx="75">
                  <c:v>9.125</c:v>
                </c:pt>
                <c:pt idx="76">
                  <c:v>9.2889999999999997</c:v>
                </c:pt>
                <c:pt idx="78">
                  <c:v>9.3260000000000005</c:v>
                </c:pt>
                <c:pt idx="79">
                  <c:v>9.5520000000000049</c:v>
                </c:pt>
                <c:pt idx="80">
                  <c:v>9.8060000000000027</c:v>
                </c:pt>
                <c:pt idx="81">
                  <c:v>9.8060000000000027</c:v>
                </c:pt>
                <c:pt idx="83">
                  <c:v>9.8060000000000027</c:v>
                </c:pt>
                <c:pt idx="84">
                  <c:v>9.8060000000000027</c:v>
                </c:pt>
                <c:pt idx="85">
                  <c:v>9.9820000000000046</c:v>
                </c:pt>
                <c:pt idx="86">
                  <c:v>9.9820000000000046</c:v>
                </c:pt>
                <c:pt idx="87">
                  <c:v>9.9820000000000046</c:v>
                </c:pt>
                <c:pt idx="88">
                  <c:v>9.9820000000000046</c:v>
                </c:pt>
                <c:pt idx="89">
                  <c:v>9.9820000000000046</c:v>
                </c:pt>
                <c:pt idx="90">
                  <c:v>9.9820000000000046</c:v>
                </c:pt>
                <c:pt idx="91">
                  <c:v>10.233999999999998</c:v>
                </c:pt>
                <c:pt idx="92">
                  <c:v>11.468</c:v>
                </c:pt>
                <c:pt idx="93">
                  <c:v>11.468</c:v>
                </c:pt>
                <c:pt idx="94">
                  <c:v>11.779</c:v>
                </c:pt>
                <c:pt idx="95">
                  <c:v>12.282</c:v>
                </c:pt>
                <c:pt idx="96">
                  <c:v>12.626000000000001</c:v>
                </c:pt>
                <c:pt idx="97">
                  <c:v>12.730999999999998</c:v>
                </c:pt>
                <c:pt idx="98">
                  <c:v>12.787999999999998</c:v>
                </c:pt>
                <c:pt idx="99">
                  <c:v>12.865000000000006</c:v>
                </c:pt>
                <c:pt idx="100">
                  <c:v>12.865000000000006</c:v>
                </c:pt>
                <c:pt idx="101">
                  <c:v>12.865000000000006</c:v>
                </c:pt>
                <c:pt idx="102">
                  <c:v>12.892000000000005</c:v>
                </c:pt>
                <c:pt idx="103">
                  <c:v>13.48</c:v>
                </c:pt>
                <c:pt idx="104">
                  <c:v>13.744999999999999</c:v>
                </c:pt>
                <c:pt idx="105">
                  <c:v>13.781000000000001</c:v>
                </c:pt>
                <c:pt idx="106">
                  <c:v>13.845000000000002</c:v>
                </c:pt>
                <c:pt idx="108">
                  <c:v>14.109</c:v>
                </c:pt>
                <c:pt idx="109">
                  <c:v>14.109</c:v>
                </c:pt>
                <c:pt idx="110">
                  <c:v>14.202</c:v>
                </c:pt>
                <c:pt idx="111">
                  <c:v>14.451000000000002</c:v>
                </c:pt>
                <c:pt idx="112">
                  <c:v>14.755000000000004</c:v>
                </c:pt>
                <c:pt idx="113">
                  <c:v>14.755000000000004</c:v>
                </c:pt>
                <c:pt idx="114">
                  <c:v>14.963000000000006</c:v>
                </c:pt>
                <c:pt idx="115">
                  <c:v>15.059000000000005</c:v>
                </c:pt>
                <c:pt idx="117">
                  <c:v>15.161</c:v>
                </c:pt>
                <c:pt idx="118">
                  <c:v>15.161</c:v>
                </c:pt>
                <c:pt idx="119">
                  <c:v>15.727999999999998</c:v>
                </c:pt>
                <c:pt idx="121">
                  <c:v>15.727999999999998</c:v>
                </c:pt>
                <c:pt idx="122">
                  <c:v>16.030999999999999</c:v>
                </c:pt>
                <c:pt idx="123">
                  <c:v>16.202000000000002</c:v>
                </c:pt>
                <c:pt idx="124">
                  <c:v>16.309000000000001</c:v>
                </c:pt>
                <c:pt idx="125">
                  <c:v>16.309000000000001</c:v>
                </c:pt>
                <c:pt idx="126">
                  <c:v>16.309000000000001</c:v>
                </c:pt>
                <c:pt idx="128">
                  <c:v>16.7</c:v>
                </c:pt>
                <c:pt idx="129">
                  <c:v>16.7</c:v>
                </c:pt>
                <c:pt idx="130">
                  <c:v>16.850000000000001</c:v>
                </c:pt>
                <c:pt idx="131">
                  <c:v>16.901</c:v>
                </c:pt>
                <c:pt idx="132">
                  <c:v>17.004999999999999</c:v>
                </c:pt>
                <c:pt idx="133">
                  <c:v>17.222999999999985</c:v>
                </c:pt>
                <c:pt idx="134">
                  <c:v>17.835000000000001</c:v>
                </c:pt>
                <c:pt idx="135">
                  <c:v>18.131000000000011</c:v>
                </c:pt>
                <c:pt idx="136">
                  <c:v>18.07</c:v>
                </c:pt>
                <c:pt idx="137">
                  <c:v>18.55</c:v>
                </c:pt>
                <c:pt idx="138">
                  <c:v>18.584</c:v>
                </c:pt>
                <c:pt idx="139">
                  <c:v>18.911000000000001</c:v>
                </c:pt>
                <c:pt idx="140">
                  <c:v>19.114999999999998</c:v>
                </c:pt>
                <c:pt idx="141">
                  <c:v>19.114999999999998</c:v>
                </c:pt>
                <c:pt idx="142">
                  <c:v>19.167999999999999</c:v>
                </c:pt>
                <c:pt idx="143">
                  <c:v>19.167999999999999</c:v>
                </c:pt>
                <c:pt idx="144">
                  <c:v>19.533999999999999</c:v>
                </c:pt>
                <c:pt idx="146">
                  <c:v>19.559000000000001</c:v>
                </c:pt>
                <c:pt idx="147">
                  <c:v>19.646000000000001</c:v>
                </c:pt>
                <c:pt idx="148">
                  <c:v>19.646000000000001</c:v>
                </c:pt>
                <c:pt idx="149">
                  <c:v>19.734999999999999</c:v>
                </c:pt>
                <c:pt idx="150">
                  <c:v>19.858000000000001</c:v>
                </c:pt>
                <c:pt idx="151">
                  <c:v>19.94799999999999</c:v>
                </c:pt>
                <c:pt idx="152">
                  <c:v>19.94799999999999</c:v>
                </c:pt>
                <c:pt idx="153">
                  <c:v>20.02</c:v>
                </c:pt>
                <c:pt idx="155">
                  <c:v>20.02</c:v>
                </c:pt>
                <c:pt idx="156">
                  <c:v>20.02</c:v>
                </c:pt>
                <c:pt idx="158">
                  <c:v>20.154000000000011</c:v>
                </c:pt>
                <c:pt idx="159">
                  <c:v>20.195</c:v>
                </c:pt>
                <c:pt idx="161">
                  <c:v>20.40199999999999</c:v>
                </c:pt>
                <c:pt idx="163">
                  <c:v>20.457999999999988</c:v>
                </c:pt>
                <c:pt idx="164">
                  <c:v>20.436</c:v>
                </c:pt>
                <c:pt idx="165">
                  <c:v>20.436</c:v>
                </c:pt>
                <c:pt idx="166">
                  <c:v>20.503</c:v>
                </c:pt>
                <c:pt idx="167">
                  <c:v>21.268999999999981</c:v>
                </c:pt>
                <c:pt idx="169">
                  <c:v>22.303999999999988</c:v>
                </c:pt>
                <c:pt idx="171">
                  <c:v>22.41</c:v>
                </c:pt>
                <c:pt idx="173">
                  <c:v>22.939</c:v>
                </c:pt>
                <c:pt idx="174">
                  <c:v>22.939</c:v>
                </c:pt>
                <c:pt idx="175">
                  <c:v>22.922999999999981</c:v>
                </c:pt>
                <c:pt idx="176">
                  <c:v>22.939</c:v>
                </c:pt>
                <c:pt idx="177">
                  <c:v>23.346</c:v>
                </c:pt>
                <c:pt idx="178">
                  <c:v>23.401</c:v>
                </c:pt>
                <c:pt idx="179">
                  <c:v>23.401</c:v>
                </c:pt>
                <c:pt idx="182">
                  <c:v>23.401</c:v>
                </c:pt>
                <c:pt idx="183">
                  <c:v>23.384</c:v>
                </c:pt>
                <c:pt idx="185">
                  <c:v>23.646999999999988</c:v>
                </c:pt>
                <c:pt idx="186">
                  <c:v>24.007999999999999</c:v>
                </c:pt>
                <c:pt idx="187">
                  <c:v>24.175999999999988</c:v>
                </c:pt>
                <c:pt idx="188">
                  <c:v>24.472999999999985</c:v>
                </c:pt>
                <c:pt idx="189">
                  <c:v>24.702000000000002</c:v>
                </c:pt>
                <c:pt idx="190">
                  <c:v>24.753</c:v>
                </c:pt>
                <c:pt idx="191">
                  <c:v>24.856000000000005</c:v>
                </c:pt>
                <c:pt idx="192">
                  <c:v>24.904</c:v>
                </c:pt>
                <c:pt idx="194">
                  <c:v>26.27999999999999</c:v>
                </c:pt>
                <c:pt idx="196">
                  <c:v>26.396000000000001</c:v>
                </c:pt>
                <c:pt idx="197">
                  <c:v>26.617000000000012</c:v>
                </c:pt>
                <c:pt idx="198">
                  <c:v>26.960999999999984</c:v>
                </c:pt>
                <c:pt idx="199">
                  <c:v>26.946999999999989</c:v>
                </c:pt>
                <c:pt idx="200">
                  <c:v>27.225999999999988</c:v>
                </c:pt>
                <c:pt idx="201">
                  <c:v>27.353000000000005</c:v>
                </c:pt>
                <c:pt idx="202">
                  <c:v>27.847999999999999</c:v>
                </c:pt>
                <c:pt idx="203">
                  <c:v>27.847999999999999</c:v>
                </c:pt>
                <c:pt idx="204">
                  <c:v>28.15100000000001</c:v>
                </c:pt>
                <c:pt idx="205">
                  <c:v>28.15100000000001</c:v>
                </c:pt>
                <c:pt idx="206">
                  <c:v>28.15100000000001</c:v>
                </c:pt>
                <c:pt idx="207">
                  <c:v>28.193999999999999</c:v>
                </c:pt>
                <c:pt idx="208">
                  <c:v>28.439</c:v>
                </c:pt>
                <c:pt idx="209">
                  <c:v>28.439</c:v>
                </c:pt>
                <c:pt idx="210">
                  <c:v>28.527999999999999</c:v>
                </c:pt>
                <c:pt idx="211">
                  <c:v>28.777999999999999</c:v>
                </c:pt>
                <c:pt idx="212">
                  <c:v>28.777999999999999</c:v>
                </c:pt>
                <c:pt idx="213">
                  <c:v>28.849</c:v>
                </c:pt>
                <c:pt idx="214">
                  <c:v>28.849</c:v>
                </c:pt>
                <c:pt idx="215">
                  <c:v>28.849</c:v>
                </c:pt>
                <c:pt idx="216">
                  <c:v>28.849</c:v>
                </c:pt>
                <c:pt idx="217">
                  <c:v>28.872</c:v>
                </c:pt>
                <c:pt idx="218">
                  <c:v>28.849</c:v>
                </c:pt>
                <c:pt idx="219">
                  <c:v>28.849</c:v>
                </c:pt>
                <c:pt idx="220">
                  <c:v>28.849</c:v>
                </c:pt>
                <c:pt idx="221">
                  <c:v>28.849</c:v>
                </c:pt>
                <c:pt idx="222">
                  <c:v>28.849</c:v>
                </c:pt>
                <c:pt idx="223">
                  <c:v>28.905999999999985</c:v>
                </c:pt>
                <c:pt idx="225">
                  <c:v>29.035</c:v>
                </c:pt>
                <c:pt idx="226">
                  <c:v>29.192</c:v>
                </c:pt>
                <c:pt idx="227">
                  <c:v>29.231999999999999</c:v>
                </c:pt>
                <c:pt idx="228">
                  <c:v>29.231999999999999</c:v>
                </c:pt>
                <c:pt idx="229">
                  <c:v>29.285999999999984</c:v>
                </c:pt>
                <c:pt idx="234">
                  <c:v>30.315999999999999</c:v>
                </c:pt>
                <c:pt idx="235">
                  <c:v>30.372</c:v>
                </c:pt>
                <c:pt idx="236">
                  <c:v>30.372</c:v>
                </c:pt>
                <c:pt idx="238">
                  <c:v>30.63000000000001</c:v>
                </c:pt>
                <c:pt idx="239">
                  <c:v>30.667999999999999</c:v>
                </c:pt>
                <c:pt idx="240">
                  <c:v>30.745999999999984</c:v>
                </c:pt>
                <c:pt idx="243">
                  <c:v>30.853999999999999</c:v>
                </c:pt>
                <c:pt idx="244">
                  <c:v>30.88</c:v>
                </c:pt>
                <c:pt idx="246">
                  <c:v>31.183</c:v>
                </c:pt>
                <c:pt idx="247">
                  <c:v>31.285999999999984</c:v>
                </c:pt>
                <c:pt idx="248">
                  <c:v>31.991</c:v>
                </c:pt>
                <c:pt idx="249">
                  <c:v>32.013000000000005</c:v>
                </c:pt>
                <c:pt idx="250">
                  <c:v>32.184000000000005</c:v>
                </c:pt>
                <c:pt idx="251">
                  <c:v>32.184000000000005</c:v>
                </c:pt>
                <c:pt idx="252">
                  <c:v>32.184000000000005</c:v>
                </c:pt>
                <c:pt idx="254">
                  <c:v>32.221000000000011</c:v>
                </c:pt>
                <c:pt idx="255">
                  <c:v>32.242000000000012</c:v>
                </c:pt>
                <c:pt idx="256">
                  <c:v>32.574000000000005</c:v>
                </c:pt>
                <c:pt idx="257">
                  <c:v>32.574000000000005</c:v>
                </c:pt>
                <c:pt idx="258">
                  <c:v>32.856999999999999</c:v>
                </c:pt>
                <c:pt idx="259">
                  <c:v>32.856999999999999</c:v>
                </c:pt>
                <c:pt idx="260">
                  <c:v>33.064</c:v>
                </c:pt>
                <c:pt idx="261">
                  <c:v>33.1</c:v>
                </c:pt>
                <c:pt idx="262">
                  <c:v>33.163000000000011</c:v>
                </c:pt>
                <c:pt idx="263">
                  <c:v>33.528000000000013</c:v>
                </c:pt>
                <c:pt idx="264">
                  <c:v>33.839999999999996</c:v>
                </c:pt>
                <c:pt idx="265">
                  <c:v>33.94</c:v>
                </c:pt>
                <c:pt idx="266">
                  <c:v>33.94</c:v>
                </c:pt>
                <c:pt idx="267">
                  <c:v>34.094000000000001</c:v>
                </c:pt>
                <c:pt idx="268">
                  <c:v>34.150999999999996</c:v>
                </c:pt>
                <c:pt idx="269">
                  <c:v>34.150999999999996</c:v>
                </c:pt>
                <c:pt idx="270">
                  <c:v>36.138000000000012</c:v>
                </c:pt>
                <c:pt idx="271">
                  <c:v>36.481999999999999</c:v>
                </c:pt>
                <c:pt idx="272">
                  <c:v>36.731000000000002</c:v>
                </c:pt>
                <c:pt idx="273">
                  <c:v>36.813999999999993</c:v>
                </c:pt>
                <c:pt idx="274">
                  <c:v>36.865000000000002</c:v>
                </c:pt>
                <c:pt idx="275">
                  <c:v>36.865000000000002</c:v>
                </c:pt>
                <c:pt idx="276">
                  <c:v>36.997</c:v>
                </c:pt>
                <c:pt idx="277">
                  <c:v>36.997</c:v>
                </c:pt>
                <c:pt idx="278">
                  <c:v>36.997</c:v>
                </c:pt>
                <c:pt idx="279">
                  <c:v>36.997</c:v>
                </c:pt>
                <c:pt idx="280">
                  <c:v>36.997</c:v>
                </c:pt>
                <c:pt idx="281">
                  <c:v>36.997</c:v>
                </c:pt>
                <c:pt idx="282">
                  <c:v>36.997</c:v>
                </c:pt>
                <c:pt idx="283">
                  <c:v>37.088000000000001</c:v>
                </c:pt>
                <c:pt idx="285">
                  <c:v>37.274000000000001</c:v>
                </c:pt>
                <c:pt idx="286">
                  <c:v>37.413999999999994</c:v>
                </c:pt>
                <c:pt idx="287">
                  <c:v>37.413999999999994</c:v>
                </c:pt>
                <c:pt idx="289">
                  <c:v>37.628000000000021</c:v>
                </c:pt>
                <c:pt idx="291">
                  <c:v>37.628000000000021</c:v>
                </c:pt>
                <c:pt idx="292">
                  <c:v>37.78</c:v>
                </c:pt>
                <c:pt idx="293">
                  <c:v>37.810999999999993</c:v>
                </c:pt>
                <c:pt idx="295">
                  <c:v>37.78</c:v>
                </c:pt>
                <c:pt idx="299">
                  <c:v>37.78</c:v>
                </c:pt>
                <c:pt idx="305">
                  <c:v>37.983999999999995</c:v>
                </c:pt>
                <c:pt idx="306">
                  <c:v>37.983999999999995</c:v>
                </c:pt>
                <c:pt idx="307">
                  <c:v>37.983999999999995</c:v>
                </c:pt>
                <c:pt idx="308">
                  <c:v>38.033000000000001</c:v>
                </c:pt>
                <c:pt idx="313">
                  <c:v>38.322000000000003</c:v>
                </c:pt>
                <c:pt idx="314">
                  <c:v>38.594000000000001</c:v>
                </c:pt>
                <c:pt idx="315">
                  <c:v>38.827000000000005</c:v>
                </c:pt>
                <c:pt idx="316">
                  <c:v>38.676000000000002</c:v>
                </c:pt>
                <c:pt idx="317">
                  <c:v>38.906000000000006</c:v>
                </c:pt>
                <c:pt idx="324">
                  <c:v>39.678000000000011</c:v>
                </c:pt>
                <c:pt idx="331">
                  <c:v>40.01</c:v>
                </c:pt>
                <c:pt idx="333">
                  <c:v>40.227000000000011</c:v>
                </c:pt>
                <c:pt idx="335">
                  <c:v>40.311999999999998</c:v>
                </c:pt>
                <c:pt idx="336">
                  <c:v>40.411999999999999</c:v>
                </c:pt>
                <c:pt idx="338">
                  <c:v>40.411999999999999</c:v>
                </c:pt>
                <c:pt idx="339">
                  <c:v>40.411999999999999</c:v>
                </c:pt>
                <c:pt idx="340">
                  <c:v>40.411999999999999</c:v>
                </c:pt>
                <c:pt idx="341">
                  <c:v>40.411999999999999</c:v>
                </c:pt>
                <c:pt idx="342">
                  <c:v>40.411999999999999</c:v>
                </c:pt>
                <c:pt idx="345">
                  <c:v>40.411999999999999</c:v>
                </c:pt>
                <c:pt idx="346">
                  <c:v>40.411999999999999</c:v>
                </c:pt>
                <c:pt idx="347">
                  <c:v>40.463000000000001</c:v>
                </c:pt>
                <c:pt idx="351">
                  <c:v>40.624000000000002</c:v>
                </c:pt>
                <c:pt idx="352">
                  <c:v>41.036000000000001</c:v>
                </c:pt>
                <c:pt idx="353">
                  <c:v>41.036000000000001</c:v>
                </c:pt>
                <c:pt idx="356">
                  <c:v>41.648000000000003</c:v>
                </c:pt>
                <c:pt idx="358">
                  <c:v>42.177</c:v>
                </c:pt>
                <c:pt idx="359">
                  <c:v>42.209000000000003</c:v>
                </c:pt>
                <c:pt idx="360">
                  <c:v>42.714000000000006</c:v>
                </c:pt>
                <c:pt idx="361">
                  <c:v>42.900999999999996</c:v>
                </c:pt>
                <c:pt idx="362">
                  <c:v>43.714000000000006</c:v>
                </c:pt>
                <c:pt idx="363">
                  <c:v>44.355999999999995</c:v>
                </c:pt>
                <c:pt idx="364">
                  <c:v>44.395000000000003</c:v>
                </c:pt>
                <c:pt idx="366">
                  <c:v>44.51</c:v>
                </c:pt>
                <c:pt idx="367">
                  <c:v>44.51</c:v>
                </c:pt>
                <c:pt idx="368">
                  <c:v>44.51</c:v>
                </c:pt>
                <c:pt idx="370">
                  <c:v>44.51</c:v>
                </c:pt>
                <c:pt idx="371">
                  <c:v>44.51</c:v>
                </c:pt>
                <c:pt idx="372">
                  <c:v>44.51</c:v>
                </c:pt>
                <c:pt idx="373">
                  <c:v>44.51</c:v>
                </c:pt>
                <c:pt idx="381">
                  <c:v>45.059000000000005</c:v>
                </c:pt>
                <c:pt idx="382">
                  <c:v>45.059000000000005</c:v>
                </c:pt>
                <c:pt idx="383">
                  <c:v>45.059000000000005</c:v>
                </c:pt>
                <c:pt idx="384">
                  <c:v>45.27</c:v>
                </c:pt>
                <c:pt idx="385">
                  <c:v>45.27</c:v>
                </c:pt>
                <c:pt idx="386">
                  <c:v>45.27</c:v>
                </c:pt>
                <c:pt idx="387">
                  <c:v>45.27</c:v>
                </c:pt>
                <c:pt idx="388">
                  <c:v>45.27</c:v>
                </c:pt>
                <c:pt idx="390">
                  <c:v>45.27</c:v>
                </c:pt>
                <c:pt idx="391">
                  <c:v>45.236000000000011</c:v>
                </c:pt>
                <c:pt idx="392">
                  <c:v>45.454999999999998</c:v>
                </c:pt>
                <c:pt idx="393">
                  <c:v>45.498000000000012</c:v>
                </c:pt>
                <c:pt idx="394">
                  <c:v>45.703000000000003</c:v>
                </c:pt>
                <c:pt idx="395">
                  <c:v>46.048000000000002</c:v>
                </c:pt>
                <c:pt idx="396">
                  <c:v>46.048000000000002</c:v>
                </c:pt>
                <c:pt idx="397">
                  <c:v>46.362000000000002</c:v>
                </c:pt>
                <c:pt idx="398">
                  <c:v>46.57</c:v>
                </c:pt>
                <c:pt idx="399">
                  <c:v>46.57</c:v>
                </c:pt>
                <c:pt idx="400">
                  <c:v>46.711000000000006</c:v>
                </c:pt>
                <c:pt idx="401">
                  <c:v>46.711000000000006</c:v>
                </c:pt>
                <c:pt idx="402">
                  <c:v>46.711000000000006</c:v>
                </c:pt>
                <c:pt idx="403">
                  <c:v>46.711000000000006</c:v>
                </c:pt>
                <c:pt idx="404">
                  <c:v>46.711000000000006</c:v>
                </c:pt>
                <c:pt idx="405">
                  <c:v>46.711000000000006</c:v>
                </c:pt>
                <c:pt idx="406">
                  <c:v>46.711000000000006</c:v>
                </c:pt>
                <c:pt idx="407">
                  <c:v>46.711000000000006</c:v>
                </c:pt>
                <c:pt idx="408">
                  <c:v>46.711000000000006</c:v>
                </c:pt>
                <c:pt idx="409">
                  <c:v>46.711000000000006</c:v>
                </c:pt>
                <c:pt idx="410">
                  <c:v>46.711000000000006</c:v>
                </c:pt>
                <c:pt idx="411">
                  <c:v>46.711000000000006</c:v>
                </c:pt>
                <c:pt idx="412">
                  <c:v>46.711000000000006</c:v>
                </c:pt>
                <c:pt idx="413">
                  <c:v>46.711000000000006</c:v>
                </c:pt>
                <c:pt idx="414">
                  <c:v>46.711000000000006</c:v>
                </c:pt>
                <c:pt idx="415">
                  <c:v>46.711000000000006</c:v>
                </c:pt>
                <c:pt idx="416">
                  <c:v>46.763000000000012</c:v>
                </c:pt>
                <c:pt idx="417">
                  <c:v>46.858999999999995</c:v>
                </c:pt>
                <c:pt idx="418">
                  <c:v>46.907000000000004</c:v>
                </c:pt>
                <c:pt idx="419">
                  <c:v>46.907000000000004</c:v>
                </c:pt>
                <c:pt idx="420">
                  <c:v>47.093000000000011</c:v>
                </c:pt>
                <c:pt idx="421">
                  <c:v>47.093000000000011</c:v>
                </c:pt>
                <c:pt idx="422">
                  <c:v>47.093000000000011</c:v>
                </c:pt>
                <c:pt idx="423">
                  <c:v>47.093000000000011</c:v>
                </c:pt>
                <c:pt idx="424">
                  <c:v>47.174000000000007</c:v>
                </c:pt>
                <c:pt idx="425">
                  <c:v>47.291000000000011</c:v>
                </c:pt>
                <c:pt idx="426">
                  <c:v>47.291000000000011</c:v>
                </c:pt>
                <c:pt idx="427">
                  <c:v>47.526000000000003</c:v>
                </c:pt>
                <c:pt idx="428">
                  <c:v>47.526000000000003</c:v>
                </c:pt>
                <c:pt idx="429">
                  <c:v>48.001000000000005</c:v>
                </c:pt>
                <c:pt idx="430">
                  <c:v>48.052</c:v>
                </c:pt>
                <c:pt idx="431">
                  <c:v>48.092000000000013</c:v>
                </c:pt>
                <c:pt idx="432">
                  <c:v>48.193000000000012</c:v>
                </c:pt>
                <c:pt idx="433">
                  <c:v>48.193000000000012</c:v>
                </c:pt>
                <c:pt idx="434">
                  <c:v>48.193000000000012</c:v>
                </c:pt>
                <c:pt idx="435">
                  <c:v>48.243000000000002</c:v>
                </c:pt>
                <c:pt idx="436">
                  <c:v>48.243000000000002</c:v>
                </c:pt>
                <c:pt idx="437">
                  <c:v>48.262000000000022</c:v>
                </c:pt>
                <c:pt idx="439">
                  <c:v>48.649000000000001</c:v>
                </c:pt>
                <c:pt idx="440">
                  <c:v>48.78</c:v>
                </c:pt>
                <c:pt idx="442">
                  <c:v>49.183</c:v>
                </c:pt>
                <c:pt idx="443">
                  <c:v>49.28</c:v>
                </c:pt>
                <c:pt idx="444">
                  <c:v>49.28</c:v>
                </c:pt>
                <c:pt idx="445">
                  <c:v>49.28</c:v>
                </c:pt>
                <c:pt idx="446">
                  <c:v>49.28</c:v>
                </c:pt>
                <c:pt idx="447">
                  <c:v>49.622000000000021</c:v>
                </c:pt>
                <c:pt idx="448">
                  <c:v>49.622000000000021</c:v>
                </c:pt>
                <c:pt idx="449">
                  <c:v>49.622000000000021</c:v>
                </c:pt>
                <c:pt idx="450">
                  <c:v>50.048000000000002</c:v>
                </c:pt>
                <c:pt idx="451">
                  <c:v>51.027000000000001</c:v>
                </c:pt>
                <c:pt idx="452">
                  <c:v>51.027000000000001</c:v>
                </c:pt>
                <c:pt idx="453">
                  <c:v>51.061</c:v>
                </c:pt>
                <c:pt idx="454">
                  <c:v>51.299000000000028</c:v>
                </c:pt>
                <c:pt idx="455">
                  <c:v>51.299000000000028</c:v>
                </c:pt>
                <c:pt idx="456">
                  <c:v>51.347999999999999</c:v>
                </c:pt>
                <c:pt idx="457">
                  <c:v>51.428000000000011</c:v>
                </c:pt>
                <c:pt idx="458">
                  <c:v>52.77</c:v>
                </c:pt>
                <c:pt idx="459">
                  <c:v>52.77</c:v>
                </c:pt>
                <c:pt idx="460">
                  <c:v>52.77</c:v>
                </c:pt>
                <c:pt idx="461">
                  <c:v>52.77</c:v>
                </c:pt>
                <c:pt idx="462">
                  <c:v>52.809999999999995</c:v>
                </c:pt>
                <c:pt idx="463">
                  <c:v>52.809999999999995</c:v>
                </c:pt>
                <c:pt idx="464">
                  <c:v>52.809999999999995</c:v>
                </c:pt>
                <c:pt idx="465">
                  <c:v>52.899000000000001</c:v>
                </c:pt>
                <c:pt idx="466">
                  <c:v>52.957999999999998</c:v>
                </c:pt>
                <c:pt idx="467">
                  <c:v>52.937000000000005</c:v>
                </c:pt>
                <c:pt idx="468">
                  <c:v>52.937000000000005</c:v>
                </c:pt>
                <c:pt idx="470">
                  <c:v>53.327000000000005</c:v>
                </c:pt>
                <c:pt idx="471">
                  <c:v>53.745000000000012</c:v>
                </c:pt>
                <c:pt idx="472">
                  <c:v>54.071000000000005</c:v>
                </c:pt>
                <c:pt idx="473">
                  <c:v>54.208000000000013</c:v>
                </c:pt>
                <c:pt idx="474">
                  <c:v>54.182000000000002</c:v>
                </c:pt>
                <c:pt idx="475">
                  <c:v>54.182000000000002</c:v>
                </c:pt>
                <c:pt idx="476">
                  <c:v>54.182000000000002</c:v>
                </c:pt>
                <c:pt idx="477">
                  <c:v>54.182000000000002</c:v>
                </c:pt>
                <c:pt idx="478">
                  <c:v>54.182000000000002</c:v>
                </c:pt>
                <c:pt idx="479">
                  <c:v>54.182000000000002</c:v>
                </c:pt>
                <c:pt idx="480">
                  <c:v>54.182000000000002</c:v>
                </c:pt>
                <c:pt idx="481">
                  <c:v>54.182000000000002</c:v>
                </c:pt>
                <c:pt idx="482">
                  <c:v>54.182000000000002</c:v>
                </c:pt>
                <c:pt idx="483">
                  <c:v>54.268000000000022</c:v>
                </c:pt>
                <c:pt idx="484">
                  <c:v>54.268000000000022</c:v>
                </c:pt>
                <c:pt idx="485">
                  <c:v>54.268000000000022</c:v>
                </c:pt>
                <c:pt idx="486">
                  <c:v>54.268000000000022</c:v>
                </c:pt>
                <c:pt idx="487">
                  <c:v>54.61</c:v>
                </c:pt>
                <c:pt idx="488">
                  <c:v>54.61</c:v>
                </c:pt>
                <c:pt idx="489">
                  <c:v>54.61</c:v>
                </c:pt>
                <c:pt idx="490">
                  <c:v>54.61</c:v>
                </c:pt>
                <c:pt idx="491">
                  <c:v>54.61</c:v>
                </c:pt>
                <c:pt idx="492">
                  <c:v>54.61</c:v>
                </c:pt>
                <c:pt idx="493">
                  <c:v>54.61</c:v>
                </c:pt>
                <c:pt idx="494">
                  <c:v>54.583000000000006</c:v>
                </c:pt>
                <c:pt idx="495">
                  <c:v>54.61</c:v>
                </c:pt>
                <c:pt idx="496">
                  <c:v>54.61</c:v>
                </c:pt>
                <c:pt idx="497">
                  <c:v>54.61</c:v>
                </c:pt>
                <c:pt idx="498">
                  <c:v>54.61</c:v>
                </c:pt>
                <c:pt idx="499">
                  <c:v>54.61</c:v>
                </c:pt>
                <c:pt idx="500">
                  <c:v>54.626000000000012</c:v>
                </c:pt>
                <c:pt idx="501">
                  <c:v>54.61</c:v>
                </c:pt>
                <c:pt idx="502">
                  <c:v>54.61</c:v>
                </c:pt>
                <c:pt idx="503">
                  <c:v>54.61</c:v>
                </c:pt>
                <c:pt idx="504">
                  <c:v>54.533000000000001</c:v>
                </c:pt>
                <c:pt idx="505">
                  <c:v>54.61</c:v>
                </c:pt>
                <c:pt idx="506">
                  <c:v>54.478000000000002</c:v>
                </c:pt>
                <c:pt idx="507">
                  <c:v>54.413999999999994</c:v>
                </c:pt>
                <c:pt idx="508">
                  <c:v>54.61</c:v>
                </c:pt>
                <c:pt idx="509">
                  <c:v>54.61</c:v>
                </c:pt>
                <c:pt idx="510">
                  <c:v>54.693000000000012</c:v>
                </c:pt>
                <c:pt idx="511">
                  <c:v>54.614000000000004</c:v>
                </c:pt>
                <c:pt idx="512">
                  <c:v>54.61</c:v>
                </c:pt>
                <c:pt idx="513">
                  <c:v>54.61</c:v>
                </c:pt>
                <c:pt idx="514">
                  <c:v>54.61</c:v>
                </c:pt>
                <c:pt idx="515">
                  <c:v>54.812999999999995</c:v>
                </c:pt>
                <c:pt idx="516">
                  <c:v>54.958999999999996</c:v>
                </c:pt>
                <c:pt idx="517">
                  <c:v>54.958999999999996</c:v>
                </c:pt>
                <c:pt idx="518">
                  <c:v>54.958999999999996</c:v>
                </c:pt>
                <c:pt idx="519">
                  <c:v>54.958999999999996</c:v>
                </c:pt>
                <c:pt idx="520">
                  <c:v>54.983999999999995</c:v>
                </c:pt>
                <c:pt idx="521">
                  <c:v>54.983999999999995</c:v>
                </c:pt>
                <c:pt idx="522">
                  <c:v>54.983999999999995</c:v>
                </c:pt>
                <c:pt idx="523">
                  <c:v>54.983999999999995</c:v>
                </c:pt>
                <c:pt idx="524">
                  <c:v>54.983999999999995</c:v>
                </c:pt>
                <c:pt idx="525">
                  <c:v>54.983999999999995</c:v>
                </c:pt>
                <c:pt idx="526">
                  <c:v>54.983999999999995</c:v>
                </c:pt>
                <c:pt idx="527">
                  <c:v>54.876000000000005</c:v>
                </c:pt>
                <c:pt idx="528">
                  <c:v>54.983999999999995</c:v>
                </c:pt>
                <c:pt idx="529">
                  <c:v>55.034000000000006</c:v>
                </c:pt>
                <c:pt idx="530">
                  <c:v>55</c:v>
                </c:pt>
                <c:pt idx="531">
                  <c:v>55</c:v>
                </c:pt>
                <c:pt idx="532">
                  <c:v>55</c:v>
                </c:pt>
                <c:pt idx="533">
                  <c:v>55</c:v>
                </c:pt>
                <c:pt idx="534">
                  <c:v>55</c:v>
                </c:pt>
                <c:pt idx="535">
                  <c:v>55</c:v>
                </c:pt>
                <c:pt idx="536">
                  <c:v>55</c:v>
                </c:pt>
                <c:pt idx="537">
                  <c:v>55</c:v>
                </c:pt>
                <c:pt idx="538">
                  <c:v>55.109000000000002</c:v>
                </c:pt>
                <c:pt idx="539">
                  <c:v>55.159000000000006</c:v>
                </c:pt>
                <c:pt idx="540">
                  <c:v>55.159000000000006</c:v>
                </c:pt>
                <c:pt idx="541">
                  <c:v>55.159000000000006</c:v>
                </c:pt>
                <c:pt idx="542">
                  <c:v>55.159000000000006</c:v>
                </c:pt>
                <c:pt idx="543">
                  <c:v>55.159000000000006</c:v>
                </c:pt>
                <c:pt idx="544">
                  <c:v>55.159000000000006</c:v>
                </c:pt>
                <c:pt idx="545">
                  <c:v>55.159000000000006</c:v>
                </c:pt>
                <c:pt idx="546">
                  <c:v>55.159000000000006</c:v>
                </c:pt>
                <c:pt idx="547">
                  <c:v>55.159000000000006</c:v>
                </c:pt>
                <c:pt idx="548">
                  <c:v>55.184000000000005</c:v>
                </c:pt>
                <c:pt idx="549">
                  <c:v>55.219000000000001</c:v>
                </c:pt>
                <c:pt idx="550">
                  <c:v>55.219000000000001</c:v>
                </c:pt>
                <c:pt idx="551">
                  <c:v>55.219000000000001</c:v>
                </c:pt>
                <c:pt idx="552">
                  <c:v>55.267000000000003</c:v>
                </c:pt>
                <c:pt idx="553">
                  <c:v>55.681000000000004</c:v>
                </c:pt>
                <c:pt idx="554">
                  <c:v>55.899000000000001</c:v>
                </c:pt>
                <c:pt idx="555">
                  <c:v>55.899000000000001</c:v>
                </c:pt>
                <c:pt idx="556">
                  <c:v>56.024000000000001</c:v>
                </c:pt>
                <c:pt idx="557">
                  <c:v>56.024000000000001</c:v>
                </c:pt>
                <c:pt idx="558">
                  <c:v>56.098000000000013</c:v>
                </c:pt>
                <c:pt idx="559">
                  <c:v>56.098000000000013</c:v>
                </c:pt>
                <c:pt idx="560">
                  <c:v>56.098000000000013</c:v>
                </c:pt>
                <c:pt idx="561">
                  <c:v>56.098000000000013</c:v>
                </c:pt>
                <c:pt idx="562">
                  <c:v>56.098000000000013</c:v>
                </c:pt>
                <c:pt idx="563">
                  <c:v>56.098000000000013</c:v>
                </c:pt>
                <c:pt idx="564">
                  <c:v>56.098000000000013</c:v>
                </c:pt>
                <c:pt idx="565">
                  <c:v>56.098000000000013</c:v>
                </c:pt>
                <c:pt idx="566">
                  <c:v>56.098000000000013</c:v>
                </c:pt>
                <c:pt idx="567">
                  <c:v>56.14</c:v>
                </c:pt>
                <c:pt idx="568">
                  <c:v>56.217000000000006</c:v>
                </c:pt>
                <c:pt idx="570">
                  <c:v>56.217000000000006</c:v>
                </c:pt>
                <c:pt idx="571">
                  <c:v>56.217000000000006</c:v>
                </c:pt>
                <c:pt idx="573">
                  <c:v>56.217000000000006</c:v>
                </c:pt>
                <c:pt idx="574">
                  <c:v>56.217000000000006</c:v>
                </c:pt>
                <c:pt idx="576">
                  <c:v>56.217000000000006</c:v>
                </c:pt>
                <c:pt idx="579">
                  <c:v>56.718000000000011</c:v>
                </c:pt>
                <c:pt idx="581">
                  <c:v>56.759</c:v>
                </c:pt>
                <c:pt idx="582">
                  <c:v>56.759</c:v>
                </c:pt>
                <c:pt idx="583">
                  <c:v>56.759</c:v>
                </c:pt>
                <c:pt idx="584">
                  <c:v>56.759</c:v>
                </c:pt>
                <c:pt idx="585">
                  <c:v>56.759</c:v>
                </c:pt>
                <c:pt idx="587">
                  <c:v>56.759</c:v>
                </c:pt>
                <c:pt idx="588">
                  <c:v>56.782000000000011</c:v>
                </c:pt>
                <c:pt idx="589">
                  <c:v>56.782000000000011</c:v>
                </c:pt>
                <c:pt idx="590">
                  <c:v>56.782000000000011</c:v>
                </c:pt>
                <c:pt idx="593">
                  <c:v>56.897000000000006</c:v>
                </c:pt>
                <c:pt idx="594">
                  <c:v>56.986000000000004</c:v>
                </c:pt>
                <c:pt idx="597">
                  <c:v>57.066000000000003</c:v>
                </c:pt>
                <c:pt idx="600">
                  <c:v>57.153999999999996</c:v>
                </c:pt>
                <c:pt idx="602">
                  <c:v>57.231000000000002</c:v>
                </c:pt>
                <c:pt idx="604">
                  <c:v>57.231000000000002</c:v>
                </c:pt>
                <c:pt idx="605">
                  <c:v>57.414999999999999</c:v>
                </c:pt>
                <c:pt idx="606">
                  <c:v>57.429000000000002</c:v>
                </c:pt>
                <c:pt idx="608">
                  <c:v>57.484999999999999</c:v>
                </c:pt>
                <c:pt idx="609">
                  <c:v>57.484999999999999</c:v>
                </c:pt>
                <c:pt idx="610">
                  <c:v>57.484999999999999</c:v>
                </c:pt>
                <c:pt idx="611">
                  <c:v>57.484999999999999</c:v>
                </c:pt>
                <c:pt idx="612">
                  <c:v>57.484999999999999</c:v>
                </c:pt>
                <c:pt idx="613">
                  <c:v>57.484999999999999</c:v>
                </c:pt>
                <c:pt idx="614">
                  <c:v>57.484999999999999</c:v>
                </c:pt>
                <c:pt idx="620">
                  <c:v>57.358999999999995</c:v>
                </c:pt>
                <c:pt idx="622">
                  <c:v>57.484999999999999</c:v>
                </c:pt>
                <c:pt idx="625">
                  <c:v>57.484999999999999</c:v>
                </c:pt>
                <c:pt idx="626">
                  <c:v>57.484999999999999</c:v>
                </c:pt>
                <c:pt idx="627">
                  <c:v>57.484999999999999</c:v>
                </c:pt>
                <c:pt idx="628">
                  <c:v>57.484999999999999</c:v>
                </c:pt>
                <c:pt idx="631">
                  <c:v>57.484999999999999</c:v>
                </c:pt>
                <c:pt idx="632">
                  <c:v>57.484999999999999</c:v>
                </c:pt>
                <c:pt idx="634">
                  <c:v>57.484999999999999</c:v>
                </c:pt>
                <c:pt idx="635">
                  <c:v>57.484999999999999</c:v>
                </c:pt>
                <c:pt idx="636">
                  <c:v>57.484999999999999</c:v>
                </c:pt>
                <c:pt idx="638">
                  <c:v>57.484999999999999</c:v>
                </c:pt>
                <c:pt idx="639">
                  <c:v>57.484999999999999</c:v>
                </c:pt>
                <c:pt idx="641">
                  <c:v>57.484999999999999</c:v>
                </c:pt>
                <c:pt idx="642">
                  <c:v>57.484999999999999</c:v>
                </c:pt>
                <c:pt idx="643">
                  <c:v>57.484999999999999</c:v>
                </c:pt>
                <c:pt idx="646">
                  <c:v>57.484999999999999</c:v>
                </c:pt>
                <c:pt idx="647">
                  <c:v>57.484999999999999</c:v>
                </c:pt>
                <c:pt idx="648">
                  <c:v>57.484999999999999</c:v>
                </c:pt>
                <c:pt idx="649">
                  <c:v>57.484999999999999</c:v>
                </c:pt>
                <c:pt idx="650">
                  <c:v>57.492000000000012</c:v>
                </c:pt>
                <c:pt idx="652">
                  <c:v>57.484999999999999</c:v>
                </c:pt>
                <c:pt idx="653">
                  <c:v>57.484999999999999</c:v>
                </c:pt>
                <c:pt idx="656">
                  <c:v>57.484999999999999</c:v>
                </c:pt>
                <c:pt idx="657">
                  <c:v>57.484999999999999</c:v>
                </c:pt>
                <c:pt idx="659">
                  <c:v>57.484999999999999</c:v>
                </c:pt>
                <c:pt idx="661">
                  <c:v>57.484999999999999</c:v>
                </c:pt>
                <c:pt idx="664">
                  <c:v>57.484999999999999</c:v>
                </c:pt>
                <c:pt idx="669">
                  <c:v>57.484999999999999</c:v>
                </c:pt>
                <c:pt idx="670">
                  <c:v>57.484999999999999</c:v>
                </c:pt>
                <c:pt idx="672">
                  <c:v>57.484999999999999</c:v>
                </c:pt>
                <c:pt idx="674">
                  <c:v>57.484999999999999</c:v>
                </c:pt>
                <c:pt idx="675">
                  <c:v>57.484999999999999</c:v>
                </c:pt>
                <c:pt idx="676">
                  <c:v>57.484999999999999</c:v>
                </c:pt>
                <c:pt idx="678">
                  <c:v>57.484999999999999</c:v>
                </c:pt>
                <c:pt idx="680">
                  <c:v>57.648000000000003</c:v>
                </c:pt>
                <c:pt idx="684">
                  <c:v>57.484999999999999</c:v>
                </c:pt>
                <c:pt idx="687">
                  <c:v>57.484999999999999</c:v>
                </c:pt>
                <c:pt idx="688">
                  <c:v>57.484999999999999</c:v>
                </c:pt>
                <c:pt idx="690">
                  <c:v>57.484999999999999</c:v>
                </c:pt>
                <c:pt idx="691">
                  <c:v>57.484999999999999</c:v>
                </c:pt>
                <c:pt idx="692">
                  <c:v>57.484999999999999</c:v>
                </c:pt>
                <c:pt idx="694">
                  <c:v>57.484999999999999</c:v>
                </c:pt>
                <c:pt idx="699">
                  <c:v>57.448</c:v>
                </c:pt>
                <c:pt idx="700">
                  <c:v>57.484999999999999</c:v>
                </c:pt>
                <c:pt idx="701">
                  <c:v>57.903000000000006</c:v>
                </c:pt>
                <c:pt idx="702">
                  <c:v>57.453999999999994</c:v>
                </c:pt>
                <c:pt idx="703">
                  <c:v>57.484999999999999</c:v>
                </c:pt>
                <c:pt idx="704">
                  <c:v>57.484999999999999</c:v>
                </c:pt>
                <c:pt idx="705">
                  <c:v>57.484999999999999</c:v>
                </c:pt>
                <c:pt idx="706">
                  <c:v>57.484999999999999</c:v>
                </c:pt>
                <c:pt idx="707">
                  <c:v>57.484999999999999</c:v>
                </c:pt>
                <c:pt idx="708">
                  <c:v>57.484999999999999</c:v>
                </c:pt>
                <c:pt idx="719">
                  <c:v>57.484999999999999</c:v>
                </c:pt>
                <c:pt idx="722">
                  <c:v>57.484999999999999</c:v>
                </c:pt>
                <c:pt idx="725">
                  <c:v>57.484999999999999</c:v>
                </c:pt>
                <c:pt idx="726">
                  <c:v>57.484999999999999</c:v>
                </c:pt>
                <c:pt idx="728">
                  <c:v>57.521000000000001</c:v>
                </c:pt>
                <c:pt idx="731">
                  <c:v>57.53</c:v>
                </c:pt>
                <c:pt idx="732">
                  <c:v>57.521000000000001</c:v>
                </c:pt>
                <c:pt idx="735">
                  <c:v>57.521000000000001</c:v>
                </c:pt>
                <c:pt idx="736">
                  <c:v>57.521000000000001</c:v>
                </c:pt>
                <c:pt idx="737">
                  <c:v>57.521000000000001</c:v>
                </c:pt>
                <c:pt idx="738">
                  <c:v>57.54</c:v>
                </c:pt>
                <c:pt idx="739">
                  <c:v>57.521000000000001</c:v>
                </c:pt>
                <c:pt idx="740">
                  <c:v>57.53</c:v>
                </c:pt>
                <c:pt idx="741">
                  <c:v>57.53</c:v>
                </c:pt>
                <c:pt idx="742">
                  <c:v>57.54</c:v>
                </c:pt>
                <c:pt idx="745">
                  <c:v>57.521000000000001</c:v>
                </c:pt>
                <c:pt idx="746">
                  <c:v>57.521000000000001</c:v>
                </c:pt>
                <c:pt idx="747">
                  <c:v>57.476000000000006</c:v>
                </c:pt>
                <c:pt idx="748">
                  <c:v>57.521000000000001</c:v>
                </c:pt>
                <c:pt idx="749">
                  <c:v>57.521000000000001</c:v>
                </c:pt>
                <c:pt idx="750">
                  <c:v>57.521000000000001</c:v>
                </c:pt>
                <c:pt idx="751">
                  <c:v>57.521000000000001</c:v>
                </c:pt>
                <c:pt idx="752">
                  <c:v>57.525000000000013</c:v>
                </c:pt>
                <c:pt idx="753">
                  <c:v>57.843000000000004</c:v>
                </c:pt>
                <c:pt idx="754">
                  <c:v>57.521000000000001</c:v>
                </c:pt>
                <c:pt idx="755">
                  <c:v>57.521000000000001</c:v>
                </c:pt>
                <c:pt idx="756">
                  <c:v>57.521000000000001</c:v>
                </c:pt>
                <c:pt idx="757">
                  <c:v>57.521000000000001</c:v>
                </c:pt>
                <c:pt idx="759">
                  <c:v>57.521000000000001</c:v>
                </c:pt>
                <c:pt idx="760">
                  <c:v>57.521000000000001</c:v>
                </c:pt>
                <c:pt idx="761">
                  <c:v>57.762000000000022</c:v>
                </c:pt>
                <c:pt idx="762">
                  <c:v>57.521000000000001</c:v>
                </c:pt>
                <c:pt idx="763">
                  <c:v>57.521000000000001</c:v>
                </c:pt>
                <c:pt idx="764">
                  <c:v>57.521000000000001</c:v>
                </c:pt>
                <c:pt idx="765">
                  <c:v>57.521000000000001</c:v>
                </c:pt>
                <c:pt idx="766">
                  <c:v>57.521000000000001</c:v>
                </c:pt>
                <c:pt idx="767">
                  <c:v>57.521000000000001</c:v>
                </c:pt>
                <c:pt idx="768">
                  <c:v>57.521000000000001</c:v>
                </c:pt>
                <c:pt idx="769">
                  <c:v>57.521000000000001</c:v>
                </c:pt>
                <c:pt idx="770">
                  <c:v>57.521000000000001</c:v>
                </c:pt>
                <c:pt idx="771">
                  <c:v>57.521000000000001</c:v>
                </c:pt>
                <c:pt idx="772">
                  <c:v>57.507000000000005</c:v>
                </c:pt>
                <c:pt idx="773">
                  <c:v>57.521000000000001</c:v>
                </c:pt>
                <c:pt idx="774">
                  <c:v>57.521000000000001</c:v>
                </c:pt>
                <c:pt idx="775">
                  <c:v>57.521000000000001</c:v>
                </c:pt>
                <c:pt idx="776">
                  <c:v>57.548000000000002</c:v>
                </c:pt>
                <c:pt idx="777">
                  <c:v>57.521000000000001</c:v>
                </c:pt>
                <c:pt idx="778">
                  <c:v>57.521000000000001</c:v>
                </c:pt>
                <c:pt idx="779">
                  <c:v>57.521000000000001</c:v>
                </c:pt>
                <c:pt idx="780">
                  <c:v>57.521000000000001</c:v>
                </c:pt>
                <c:pt idx="781">
                  <c:v>57.762000000000022</c:v>
                </c:pt>
                <c:pt idx="782">
                  <c:v>57.521000000000001</c:v>
                </c:pt>
                <c:pt idx="783">
                  <c:v>57.521000000000001</c:v>
                </c:pt>
                <c:pt idx="784">
                  <c:v>57.521000000000001</c:v>
                </c:pt>
                <c:pt idx="785">
                  <c:v>57.521000000000001</c:v>
                </c:pt>
                <c:pt idx="786">
                  <c:v>57.521000000000001</c:v>
                </c:pt>
                <c:pt idx="787">
                  <c:v>57.521000000000001</c:v>
                </c:pt>
                <c:pt idx="788">
                  <c:v>57.521000000000001</c:v>
                </c:pt>
                <c:pt idx="789">
                  <c:v>57.56</c:v>
                </c:pt>
                <c:pt idx="790">
                  <c:v>57.602000000000011</c:v>
                </c:pt>
                <c:pt idx="791">
                  <c:v>57.602000000000011</c:v>
                </c:pt>
                <c:pt idx="792">
                  <c:v>57.602000000000011</c:v>
                </c:pt>
                <c:pt idx="793">
                  <c:v>57.602000000000011</c:v>
                </c:pt>
                <c:pt idx="794">
                  <c:v>57.602000000000011</c:v>
                </c:pt>
                <c:pt idx="795">
                  <c:v>57.602000000000011</c:v>
                </c:pt>
                <c:pt idx="796">
                  <c:v>57.602000000000011</c:v>
                </c:pt>
                <c:pt idx="797">
                  <c:v>57.602000000000011</c:v>
                </c:pt>
                <c:pt idx="798">
                  <c:v>57.602000000000011</c:v>
                </c:pt>
                <c:pt idx="799">
                  <c:v>57.602000000000011</c:v>
                </c:pt>
                <c:pt idx="800">
                  <c:v>57.675000000000011</c:v>
                </c:pt>
                <c:pt idx="801">
                  <c:v>57.701000000000001</c:v>
                </c:pt>
                <c:pt idx="802">
                  <c:v>57.701000000000001</c:v>
                </c:pt>
                <c:pt idx="803">
                  <c:v>57.701000000000001</c:v>
                </c:pt>
                <c:pt idx="804">
                  <c:v>57.809000000000005</c:v>
                </c:pt>
                <c:pt idx="805">
                  <c:v>57.809000000000005</c:v>
                </c:pt>
                <c:pt idx="806">
                  <c:v>57.809000000000005</c:v>
                </c:pt>
                <c:pt idx="807">
                  <c:v>57.809000000000005</c:v>
                </c:pt>
                <c:pt idx="808">
                  <c:v>58.15</c:v>
                </c:pt>
                <c:pt idx="809">
                  <c:v>58.224000000000011</c:v>
                </c:pt>
                <c:pt idx="810">
                  <c:v>58.224000000000011</c:v>
                </c:pt>
                <c:pt idx="811">
                  <c:v>58.033000000000001</c:v>
                </c:pt>
                <c:pt idx="812">
                  <c:v>58.321000000000005</c:v>
                </c:pt>
                <c:pt idx="813">
                  <c:v>58.321000000000005</c:v>
                </c:pt>
                <c:pt idx="814">
                  <c:v>58.365000000000002</c:v>
                </c:pt>
                <c:pt idx="815">
                  <c:v>58.303000000000004</c:v>
                </c:pt>
                <c:pt idx="816">
                  <c:v>58.365000000000002</c:v>
                </c:pt>
                <c:pt idx="817">
                  <c:v>58.365000000000002</c:v>
                </c:pt>
                <c:pt idx="818">
                  <c:v>58.365000000000002</c:v>
                </c:pt>
                <c:pt idx="819">
                  <c:v>58.365000000000002</c:v>
                </c:pt>
                <c:pt idx="820">
                  <c:v>58.365000000000002</c:v>
                </c:pt>
                <c:pt idx="821">
                  <c:v>58.365000000000002</c:v>
                </c:pt>
                <c:pt idx="822">
                  <c:v>58.41</c:v>
                </c:pt>
                <c:pt idx="823">
                  <c:v>58.795000000000023</c:v>
                </c:pt>
                <c:pt idx="824">
                  <c:v>58.839999999999996</c:v>
                </c:pt>
                <c:pt idx="825">
                  <c:v>58.839999999999996</c:v>
                </c:pt>
                <c:pt idx="826">
                  <c:v>58.880999999999993</c:v>
                </c:pt>
                <c:pt idx="827">
                  <c:v>58.880999999999993</c:v>
                </c:pt>
                <c:pt idx="828">
                  <c:v>58.880999999999993</c:v>
                </c:pt>
                <c:pt idx="829">
                  <c:v>58.880999999999993</c:v>
                </c:pt>
                <c:pt idx="830">
                  <c:v>58.665000000000013</c:v>
                </c:pt>
                <c:pt idx="831">
                  <c:v>58.880999999999993</c:v>
                </c:pt>
                <c:pt idx="832">
                  <c:v>58.97</c:v>
                </c:pt>
                <c:pt idx="833">
                  <c:v>58.975000000000001</c:v>
                </c:pt>
                <c:pt idx="834">
                  <c:v>58.706000000000003</c:v>
                </c:pt>
                <c:pt idx="835">
                  <c:v>58.580999999999996</c:v>
                </c:pt>
                <c:pt idx="836">
                  <c:v>59.032000000000011</c:v>
                </c:pt>
                <c:pt idx="837">
                  <c:v>59.032000000000011</c:v>
                </c:pt>
                <c:pt idx="838">
                  <c:v>59.122000000000021</c:v>
                </c:pt>
                <c:pt idx="839">
                  <c:v>59.446000000000005</c:v>
                </c:pt>
                <c:pt idx="840">
                  <c:v>59.446000000000005</c:v>
                </c:pt>
                <c:pt idx="841">
                  <c:v>59.746000000000002</c:v>
                </c:pt>
                <c:pt idx="843">
                  <c:v>59.793000000000013</c:v>
                </c:pt>
                <c:pt idx="845">
                  <c:v>59.793000000000013</c:v>
                </c:pt>
                <c:pt idx="846">
                  <c:v>59.793000000000013</c:v>
                </c:pt>
                <c:pt idx="848">
                  <c:v>59.839000000000006</c:v>
                </c:pt>
                <c:pt idx="852">
                  <c:v>59.839000000000006</c:v>
                </c:pt>
                <c:pt idx="853">
                  <c:v>59.839000000000006</c:v>
                </c:pt>
                <c:pt idx="855">
                  <c:v>59.839000000000006</c:v>
                </c:pt>
                <c:pt idx="856">
                  <c:v>59.839000000000006</c:v>
                </c:pt>
                <c:pt idx="857">
                  <c:v>59.839000000000006</c:v>
                </c:pt>
                <c:pt idx="858">
                  <c:v>59.839000000000006</c:v>
                </c:pt>
                <c:pt idx="859">
                  <c:v>59.839000000000006</c:v>
                </c:pt>
                <c:pt idx="860">
                  <c:v>59.839000000000006</c:v>
                </c:pt>
                <c:pt idx="861">
                  <c:v>59.839000000000006</c:v>
                </c:pt>
                <c:pt idx="862">
                  <c:v>59.839000000000006</c:v>
                </c:pt>
                <c:pt idx="863">
                  <c:v>59.839000000000006</c:v>
                </c:pt>
                <c:pt idx="864">
                  <c:v>59.839000000000006</c:v>
                </c:pt>
                <c:pt idx="866">
                  <c:v>59.857999999999997</c:v>
                </c:pt>
                <c:pt idx="867">
                  <c:v>59.839000000000006</c:v>
                </c:pt>
                <c:pt idx="868">
                  <c:v>59.933</c:v>
                </c:pt>
                <c:pt idx="871">
                  <c:v>60.016000000000005</c:v>
                </c:pt>
                <c:pt idx="872">
                  <c:v>60.039000000000001</c:v>
                </c:pt>
                <c:pt idx="875">
                  <c:v>60.502000000000002</c:v>
                </c:pt>
                <c:pt idx="876">
                  <c:v>60.502000000000002</c:v>
                </c:pt>
                <c:pt idx="877">
                  <c:v>60.502000000000002</c:v>
                </c:pt>
                <c:pt idx="878">
                  <c:v>60.502000000000002</c:v>
                </c:pt>
                <c:pt idx="879">
                  <c:v>60.502000000000002</c:v>
                </c:pt>
                <c:pt idx="880">
                  <c:v>60.502000000000002</c:v>
                </c:pt>
                <c:pt idx="881">
                  <c:v>60.502000000000002</c:v>
                </c:pt>
                <c:pt idx="883">
                  <c:v>60.502000000000002</c:v>
                </c:pt>
                <c:pt idx="884">
                  <c:v>60.502000000000002</c:v>
                </c:pt>
                <c:pt idx="885">
                  <c:v>60.502000000000002</c:v>
                </c:pt>
                <c:pt idx="886">
                  <c:v>60.49</c:v>
                </c:pt>
                <c:pt idx="892">
                  <c:v>61.214000000000006</c:v>
                </c:pt>
                <c:pt idx="893">
                  <c:v>61.214000000000006</c:v>
                </c:pt>
                <c:pt idx="894">
                  <c:v>61.192000000000021</c:v>
                </c:pt>
                <c:pt idx="895">
                  <c:v>61.166000000000011</c:v>
                </c:pt>
                <c:pt idx="896">
                  <c:v>61.214000000000006</c:v>
                </c:pt>
                <c:pt idx="897">
                  <c:v>61.214000000000006</c:v>
                </c:pt>
                <c:pt idx="899">
                  <c:v>61.386999999999993</c:v>
                </c:pt>
                <c:pt idx="903">
                  <c:v>61.986999999999995</c:v>
                </c:pt>
                <c:pt idx="905">
                  <c:v>61.986999999999995</c:v>
                </c:pt>
                <c:pt idx="906">
                  <c:v>61.986999999999995</c:v>
                </c:pt>
                <c:pt idx="907">
                  <c:v>61.986999999999995</c:v>
                </c:pt>
                <c:pt idx="908">
                  <c:v>61.986999999999995</c:v>
                </c:pt>
                <c:pt idx="909">
                  <c:v>61.986999999999995</c:v>
                </c:pt>
                <c:pt idx="912">
                  <c:v>61.986999999999995</c:v>
                </c:pt>
                <c:pt idx="916">
                  <c:v>61.986999999999995</c:v>
                </c:pt>
                <c:pt idx="917">
                  <c:v>62.036000000000001</c:v>
                </c:pt>
                <c:pt idx="918">
                  <c:v>62.036000000000001</c:v>
                </c:pt>
                <c:pt idx="922">
                  <c:v>62.382999999999996</c:v>
                </c:pt>
                <c:pt idx="923">
                  <c:v>62.382999999999996</c:v>
                </c:pt>
                <c:pt idx="924">
                  <c:v>62.382999999999996</c:v>
                </c:pt>
                <c:pt idx="925">
                  <c:v>62.382999999999996</c:v>
                </c:pt>
                <c:pt idx="926">
                  <c:v>62.382999999999996</c:v>
                </c:pt>
                <c:pt idx="927">
                  <c:v>62.353999999999999</c:v>
                </c:pt>
                <c:pt idx="930">
                  <c:v>62.464000000000006</c:v>
                </c:pt>
                <c:pt idx="931">
                  <c:v>62.464000000000006</c:v>
                </c:pt>
                <c:pt idx="933">
                  <c:v>62.464000000000006</c:v>
                </c:pt>
                <c:pt idx="935">
                  <c:v>62.464000000000006</c:v>
                </c:pt>
                <c:pt idx="940">
                  <c:v>62.464000000000006</c:v>
                </c:pt>
                <c:pt idx="941">
                  <c:v>62.464000000000006</c:v>
                </c:pt>
                <c:pt idx="942">
                  <c:v>62.464000000000006</c:v>
                </c:pt>
                <c:pt idx="943">
                  <c:v>62.464000000000006</c:v>
                </c:pt>
                <c:pt idx="944">
                  <c:v>62.464000000000006</c:v>
                </c:pt>
                <c:pt idx="947">
                  <c:v>62.856999999999999</c:v>
                </c:pt>
                <c:pt idx="948">
                  <c:v>63.043000000000006</c:v>
                </c:pt>
                <c:pt idx="949">
                  <c:v>63.043000000000006</c:v>
                </c:pt>
                <c:pt idx="950">
                  <c:v>63.043000000000006</c:v>
                </c:pt>
                <c:pt idx="951">
                  <c:v>63.243000000000002</c:v>
                </c:pt>
                <c:pt idx="952">
                  <c:v>63.123000000000012</c:v>
                </c:pt>
                <c:pt idx="953">
                  <c:v>63.243000000000002</c:v>
                </c:pt>
                <c:pt idx="954">
                  <c:v>63.243000000000002</c:v>
                </c:pt>
                <c:pt idx="955">
                  <c:v>63.243000000000002</c:v>
                </c:pt>
                <c:pt idx="956">
                  <c:v>63.332000000000001</c:v>
                </c:pt>
                <c:pt idx="957">
                  <c:v>63.623000000000012</c:v>
                </c:pt>
                <c:pt idx="958">
                  <c:v>64.528999999999982</c:v>
                </c:pt>
                <c:pt idx="959">
                  <c:v>64.528999999999982</c:v>
                </c:pt>
                <c:pt idx="960">
                  <c:v>64.766000000000005</c:v>
                </c:pt>
                <c:pt idx="961">
                  <c:v>64.766000000000005</c:v>
                </c:pt>
                <c:pt idx="963">
                  <c:v>65.372999999999962</c:v>
                </c:pt>
                <c:pt idx="964">
                  <c:v>65.808999999999983</c:v>
                </c:pt>
                <c:pt idx="965">
                  <c:v>65.808999999999983</c:v>
                </c:pt>
                <c:pt idx="966">
                  <c:v>65.864999999999995</c:v>
                </c:pt>
                <c:pt idx="967">
                  <c:v>65.864999999999995</c:v>
                </c:pt>
                <c:pt idx="968">
                  <c:v>65.869</c:v>
                </c:pt>
                <c:pt idx="969">
                  <c:v>65.869</c:v>
                </c:pt>
                <c:pt idx="970">
                  <c:v>65.869</c:v>
                </c:pt>
                <c:pt idx="971">
                  <c:v>65.869</c:v>
                </c:pt>
                <c:pt idx="972">
                  <c:v>66.587000000000003</c:v>
                </c:pt>
                <c:pt idx="973">
                  <c:v>66.587000000000003</c:v>
                </c:pt>
                <c:pt idx="974">
                  <c:v>66.587000000000003</c:v>
                </c:pt>
                <c:pt idx="975">
                  <c:v>66.587000000000003</c:v>
                </c:pt>
                <c:pt idx="976">
                  <c:v>66.587000000000003</c:v>
                </c:pt>
                <c:pt idx="977">
                  <c:v>66.587000000000003</c:v>
                </c:pt>
                <c:pt idx="978">
                  <c:v>66.587000000000003</c:v>
                </c:pt>
                <c:pt idx="979">
                  <c:v>66.587000000000003</c:v>
                </c:pt>
                <c:pt idx="980">
                  <c:v>67.271999999999991</c:v>
                </c:pt>
                <c:pt idx="981">
                  <c:v>68.482000000000014</c:v>
                </c:pt>
                <c:pt idx="982">
                  <c:v>68.540999999999997</c:v>
                </c:pt>
                <c:pt idx="983">
                  <c:v>68.540999999999997</c:v>
                </c:pt>
                <c:pt idx="984">
                  <c:v>68.808999999999983</c:v>
                </c:pt>
                <c:pt idx="985">
                  <c:v>69.546000000000006</c:v>
                </c:pt>
                <c:pt idx="986">
                  <c:v>69.546000000000006</c:v>
                </c:pt>
                <c:pt idx="987">
                  <c:v>69.662999999999982</c:v>
                </c:pt>
                <c:pt idx="988">
                  <c:v>69.662999999999982</c:v>
                </c:pt>
                <c:pt idx="989">
                  <c:v>69.662999999999982</c:v>
                </c:pt>
                <c:pt idx="990">
                  <c:v>71.377999999999986</c:v>
                </c:pt>
                <c:pt idx="991">
                  <c:v>71.504000000000005</c:v>
                </c:pt>
                <c:pt idx="992">
                  <c:v>71.893000000000001</c:v>
                </c:pt>
                <c:pt idx="993">
                  <c:v>72.10799999999999</c:v>
                </c:pt>
                <c:pt idx="994">
                  <c:v>72.10799999999999</c:v>
                </c:pt>
                <c:pt idx="995">
                  <c:v>72.432000000000002</c:v>
                </c:pt>
                <c:pt idx="997">
                  <c:v>72.678999999999988</c:v>
                </c:pt>
                <c:pt idx="998">
                  <c:v>72.787000000000006</c:v>
                </c:pt>
                <c:pt idx="999">
                  <c:v>72.787000000000006</c:v>
                </c:pt>
                <c:pt idx="1000">
                  <c:v>72.777000000000001</c:v>
                </c:pt>
                <c:pt idx="1001">
                  <c:v>72.787000000000006</c:v>
                </c:pt>
                <c:pt idx="1002">
                  <c:v>72.787000000000006</c:v>
                </c:pt>
                <c:pt idx="1003">
                  <c:v>72.787000000000006</c:v>
                </c:pt>
                <c:pt idx="1004">
                  <c:v>72.787000000000006</c:v>
                </c:pt>
                <c:pt idx="1005">
                  <c:v>72.787000000000006</c:v>
                </c:pt>
                <c:pt idx="1006">
                  <c:v>72.787000000000006</c:v>
                </c:pt>
                <c:pt idx="1007">
                  <c:v>72.787000000000006</c:v>
                </c:pt>
                <c:pt idx="1008">
                  <c:v>72.787000000000006</c:v>
                </c:pt>
                <c:pt idx="1011">
                  <c:v>74.076999999999998</c:v>
                </c:pt>
                <c:pt idx="1012">
                  <c:v>74.076999999999998</c:v>
                </c:pt>
                <c:pt idx="1013">
                  <c:v>74.106999999999999</c:v>
                </c:pt>
                <c:pt idx="1014">
                  <c:v>74.131</c:v>
                </c:pt>
                <c:pt idx="1016">
                  <c:v>74.131</c:v>
                </c:pt>
                <c:pt idx="1017">
                  <c:v>74.131</c:v>
                </c:pt>
                <c:pt idx="1018">
                  <c:v>74.164999999999992</c:v>
                </c:pt>
                <c:pt idx="1019">
                  <c:v>74.164999999999992</c:v>
                </c:pt>
                <c:pt idx="1020">
                  <c:v>74.164999999999992</c:v>
                </c:pt>
                <c:pt idx="1021">
                  <c:v>74.164999999999992</c:v>
                </c:pt>
                <c:pt idx="1023">
                  <c:v>74.164999999999992</c:v>
                </c:pt>
                <c:pt idx="1024">
                  <c:v>74.164999999999992</c:v>
                </c:pt>
                <c:pt idx="1025">
                  <c:v>74.164999999999992</c:v>
                </c:pt>
                <c:pt idx="1026">
                  <c:v>74.218999999999994</c:v>
                </c:pt>
                <c:pt idx="1027">
                  <c:v>74.218999999999994</c:v>
                </c:pt>
                <c:pt idx="1028">
                  <c:v>74.218999999999994</c:v>
                </c:pt>
                <c:pt idx="1029">
                  <c:v>74.218999999999994</c:v>
                </c:pt>
                <c:pt idx="1030">
                  <c:v>74.218999999999994</c:v>
                </c:pt>
                <c:pt idx="1031">
                  <c:v>74.218999999999994</c:v>
                </c:pt>
                <c:pt idx="1032">
                  <c:v>74.218999999999994</c:v>
                </c:pt>
                <c:pt idx="1033">
                  <c:v>74.218999999999994</c:v>
                </c:pt>
                <c:pt idx="1034">
                  <c:v>74.271999999999991</c:v>
                </c:pt>
                <c:pt idx="1041">
                  <c:v>74.524999999999991</c:v>
                </c:pt>
                <c:pt idx="1043">
                  <c:v>74.578999999999979</c:v>
                </c:pt>
                <c:pt idx="1045">
                  <c:v>74.578999999999979</c:v>
                </c:pt>
                <c:pt idx="1046">
                  <c:v>74.578999999999979</c:v>
                </c:pt>
                <c:pt idx="1047">
                  <c:v>74.578999999999979</c:v>
                </c:pt>
                <c:pt idx="1048">
                  <c:v>74.578999999999979</c:v>
                </c:pt>
                <c:pt idx="1049">
                  <c:v>74.632999999999981</c:v>
                </c:pt>
                <c:pt idx="1050">
                  <c:v>75.340999999999994</c:v>
                </c:pt>
                <c:pt idx="1051">
                  <c:v>75.340999999999994</c:v>
                </c:pt>
                <c:pt idx="1052">
                  <c:v>75.340999999999994</c:v>
                </c:pt>
                <c:pt idx="1053">
                  <c:v>75.400000000000006</c:v>
                </c:pt>
                <c:pt idx="1054">
                  <c:v>75.471000000000004</c:v>
                </c:pt>
                <c:pt idx="1055">
                  <c:v>75.600999999999999</c:v>
                </c:pt>
                <c:pt idx="1056">
                  <c:v>76.11999999999999</c:v>
                </c:pt>
                <c:pt idx="1057">
                  <c:v>76.947000000000045</c:v>
                </c:pt>
                <c:pt idx="1058">
                  <c:v>76.947000000000045</c:v>
                </c:pt>
                <c:pt idx="1059">
                  <c:v>76.947000000000045</c:v>
                </c:pt>
                <c:pt idx="1060">
                  <c:v>76.998999999999995</c:v>
                </c:pt>
                <c:pt idx="1061">
                  <c:v>77.051999999999992</c:v>
                </c:pt>
                <c:pt idx="1062">
                  <c:v>77.319000000000003</c:v>
                </c:pt>
                <c:pt idx="1063">
                  <c:v>77.540000000000006</c:v>
                </c:pt>
                <c:pt idx="1065">
                  <c:v>78.554000000000002</c:v>
                </c:pt>
                <c:pt idx="1066">
                  <c:v>78.554000000000002</c:v>
                </c:pt>
                <c:pt idx="1067">
                  <c:v>78.554000000000002</c:v>
                </c:pt>
                <c:pt idx="1068">
                  <c:v>78.554000000000002</c:v>
                </c:pt>
                <c:pt idx="1069">
                  <c:v>78.554000000000002</c:v>
                </c:pt>
                <c:pt idx="1070">
                  <c:v>78.554000000000002</c:v>
                </c:pt>
                <c:pt idx="1071">
                  <c:v>78.554000000000002</c:v>
                </c:pt>
                <c:pt idx="1072">
                  <c:v>78.554000000000002</c:v>
                </c:pt>
                <c:pt idx="1073">
                  <c:v>78.554000000000002</c:v>
                </c:pt>
                <c:pt idx="1074">
                  <c:v>78.554000000000002</c:v>
                </c:pt>
                <c:pt idx="1075">
                  <c:v>78.554000000000002</c:v>
                </c:pt>
                <c:pt idx="1076">
                  <c:v>78.554000000000002</c:v>
                </c:pt>
                <c:pt idx="1077">
                  <c:v>78.554000000000002</c:v>
                </c:pt>
                <c:pt idx="1078">
                  <c:v>78.554000000000002</c:v>
                </c:pt>
                <c:pt idx="1079">
                  <c:v>78.687999999999988</c:v>
                </c:pt>
                <c:pt idx="1080">
                  <c:v>78.739999999999995</c:v>
                </c:pt>
                <c:pt idx="1081">
                  <c:v>78.739999999999995</c:v>
                </c:pt>
                <c:pt idx="1083">
                  <c:v>78.792000000000002</c:v>
                </c:pt>
                <c:pt idx="1084">
                  <c:v>78.792000000000002</c:v>
                </c:pt>
                <c:pt idx="1085">
                  <c:v>78.991000000000042</c:v>
                </c:pt>
                <c:pt idx="1086">
                  <c:v>79.106999999999999</c:v>
                </c:pt>
                <c:pt idx="1087">
                  <c:v>79.106999999999999</c:v>
                </c:pt>
                <c:pt idx="1088">
                  <c:v>79.106999999999999</c:v>
                </c:pt>
                <c:pt idx="1090">
                  <c:v>79.281999999999996</c:v>
                </c:pt>
                <c:pt idx="1091">
                  <c:v>79.299000000000007</c:v>
                </c:pt>
                <c:pt idx="1093">
                  <c:v>79.299000000000007</c:v>
                </c:pt>
                <c:pt idx="1094">
                  <c:v>79.299000000000007</c:v>
                </c:pt>
                <c:pt idx="1095">
                  <c:v>79.364000000000004</c:v>
                </c:pt>
                <c:pt idx="1096">
                  <c:v>79.414000000000044</c:v>
                </c:pt>
                <c:pt idx="1097">
                  <c:v>79.516000000000005</c:v>
                </c:pt>
                <c:pt idx="1098">
                  <c:v>79.516000000000005</c:v>
                </c:pt>
                <c:pt idx="1100">
                  <c:v>79.620999999999981</c:v>
                </c:pt>
                <c:pt idx="1101">
                  <c:v>79.870999999999981</c:v>
                </c:pt>
                <c:pt idx="1103">
                  <c:v>79.870999999999981</c:v>
                </c:pt>
                <c:pt idx="1104">
                  <c:v>79.870999999999981</c:v>
                </c:pt>
                <c:pt idx="1105">
                  <c:v>79.870999999999981</c:v>
                </c:pt>
                <c:pt idx="1107">
                  <c:v>79.891999999999996</c:v>
                </c:pt>
                <c:pt idx="1109">
                  <c:v>79.891999999999996</c:v>
                </c:pt>
                <c:pt idx="1110">
                  <c:v>79.891999999999996</c:v>
                </c:pt>
                <c:pt idx="1111">
                  <c:v>79.891999999999996</c:v>
                </c:pt>
                <c:pt idx="1112">
                  <c:v>79.995999999999995</c:v>
                </c:pt>
                <c:pt idx="1113">
                  <c:v>79.995999999999995</c:v>
                </c:pt>
                <c:pt idx="1114">
                  <c:v>79.995999999999995</c:v>
                </c:pt>
                <c:pt idx="1115">
                  <c:v>80.287000000000006</c:v>
                </c:pt>
                <c:pt idx="1116">
                  <c:v>80.340999999999994</c:v>
                </c:pt>
                <c:pt idx="1118">
                  <c:v>81.03</c:v>
                </c:pt>
                <c:pt idx="1119">
                  <c:v>81.093000000000004</c:v>
                </c:pt>
                <c:pt idx="1120">
                  <c:v>81.093000000000004</c:v>
                </c:pt>
                <c:pt idx="1129">
                  <c:v>83.304999999999993</c:v>
                </c:pt>
                <c:pt idx="1130">
                  <c:v>83.715999999999994</c:v>
                </c:pt>
                <c:pt idx="1131">
                  <c:v>83.715999999999994</c:v>
                </c:pt>
                <c:pt idx="1134">
                  <c:v>84.05</c:v>
                </c:pt>
                <c:pt idx="1137">
                  <c:v>84.153999999999982</c:v>
                </c:pt>
                <c:pt idx="1138">
                  <c:v>84.296000000000006</c:v>
                </c:pt>
                <c:pt idx="1139">
                  <c:v>84.537000000000006</c:v>
                </c:pt>
                <c:pt idx="1140">
                  <c:v>84.566999999999993</c:v>
                </c:pt>
                <c:pt idx="1142">
                  <c:v>87.540999999999997</c:v>
                </c:pt>
                <c:pt idx="1143">
                  <c:v>87.757000000000005</c:v>
                </c:pt>
                <c:pt idx="1144">
                  <c:v>87.757000000000005</c:v>
                </c:pt>
                <c:pt idx="1145">
                  <c:v>87.759</c:v>
                </c:pt>
                <c:pt idx="1146">
                  <c:v>87.759</c:v>
                </c:pt>
                <c:pt idx="1147">
                  <c:v>87.759</c:v>
                </c:pt>
                <c:pt idx="1148">
                  <c:v>87.816000000000003</c:v>
                </c:pt>
                <c:pt idx="1149">
                  <c:v>87.816000000000003</c:v>
                </c:pt>
                <c:pt idx="1150">
                  <c:v>87.816000000000003</c:v>
                </c:pt>
                <c:pt idx="1151">
                  <c:v>88.364999999999995</c:v>
                </c:pt>
                <c:pt idx="1152">
                  <c:v>88.60899999999998</c:v>
                </c:pt>
                <c:pt idx="1153">
                  <c:v>89.06</c:v>
                </c:pt>
                <c:pt idx="1154">
                  <c:v>89.06</c:v>
                </c:pt>
                <c:pt idx="1155">
                  <c:v>89.59</c:v>
                </c:pt>
                <c:pt idx="1156">
                  <c:v>89.816999999999993</c:v>
                </c:pt>
                <c:pt idx="1157">
                  <c:v>90.205000000000013</c:v>
                </c:pt>
                <c:pt idx="1158">
                  <c:v>90.458000000000013</c:v>
                </c:pt>
                <c:pt idx="1159">
                  <c:v>90.458000000000013</c:v>
                </c:pt>
                <c:pt idx="1160">
                  <c:v>90.757999999999996</c:v>
                </c:pt>
                <c:pt idx="1161">
                  <c:v>90.813000000000002</c:v>
                </c:pt>
                <c:pt idx="1162">
                  <c:v>91.209000000000003</c:v>
                </c:pt>
                <c:pt idx="1163">
                  <c:v>91.933999999999997</c:v>
                </c:pt>
                <c:pt idx="1164">
                  <c:v>92.016000000000005</c:v>
                </c:pt>
                <c:pt idx="1165">
                  <c:v>92.081000000000003</c:v>
                </c:pt>
                <c:pt idx="1166">
                  <c:v>92.016000000000005</c:v>
                </c:pt>
                <c:pt idx="1167">
                  <c:v>92.016000000000005</c:v>
                </c:pt>
                <c:pt idx="1168">
                  <c:v>92.016000000000005</c:v>
                </c:pt>
                <c:pt idx="1169">
                  <c:v>92.277000000000001</c:v>
                </c:pt>
                <c:pt idx="1170">
                  <c:v>92.661000000000001</c:v>
                </c:pt>
                <c:pt idx="1171">
                  <c:v>92.661000000000001</c:v>
                </c:pt>
                <c:pt idx="1172">
                  <c:v>92.751000000000005</c:v>
                </c:pt>
                <c:pt idx="1173">
                  <c:v>93.396000000000001</c:v>
                </c:pt>
                <c:pt idx="1174">
                  <c:v>94.096000000000004</c:v>
                </c:pt>
                <c:pt idx="1175">
                  <c:v>94.461000000000027</c:v>
                </c:pt>
                <c:pt idx="1176">
                  <c:v>94.595000000000013</c:v>
                </c:pt>
                <c:pt idx="1177">
                  <c:v>95.181999999999988</c:v>
                </c:pt>
                <c:pt idx="1178">
                  <c:v>95.563999999999993</c:v>
                </c:pt>
                <c:pt idx="1179">
                  <c:v>95.623999999999981</c:v>
                </c:pt>
                <c:pt idx="1180">
                  <c:v>96.016000000000005</c:v>
                </c:pt>
                <c:pt idx="1181">
                  <c:v>96.016000000000005</c:v>
                </c:pt>
                <c:pt idx="1182">
                  <c:v>97.051000000000002</c:v>
                </c:pt>
                <c:pt idx="1183">
                  <c:v>97.10899999999998</c:v>
                </c:pt>
                <c:pt idx="1184">
                  <c:v>97.268000000000001</c:v>
                </c:pt>
                <c:pt idx="1185">
                  <c:v>97.268000000000001</c:v>
                </c:pt>
                <c:pt idx="1186">
                  <c:v>97.268000000000001</c:v>
                </c:pt>
                <c:pt idx="1187">
                  <c:v>97.668999999999983</c:v>
                </c:pt>
                <c:pt idx="1188">
                  <c:v>97.725999999999999</c:v>
                </c:pt>
                <c:pt idx="1189">
                  <c:v>97.725999999999999</c:v>
                </c:pt>
                <c:pt idx="1190">
                  <c:v>97.982000000000014</c:v>
                </c:pt>
                <c:pt idx="1191">
                  <c:v>98.921999999999997</c:v>
                </c:pt>
                <c:pt idx="1192">
                  <c:v>98.921999999999997</c:v>
                </c:pt>
                <c:pt idx="1193">
                  <c:v>99.337000000000003</c:v>
                </c:pt>
                <c:pt idx="1194">
                  <c:v>99.337000000000003</c:v>
                </c:pt>
                <c:pt idx="1195">
                  <c:v>99.377999999999986</c:v>
                </c:pt>
                <c:pt idx="1196">
                  <c:v>99.53</c:v>
                </c:pt>
                <c:pt idx="1197">
                  <c:v>100.34699999999999</c:v>
                </c:pt>
                <c:pt idx="1198">
                  <c:v>101.06</c:v>
                </c:pt>
                <c:pt idx="1199">
                  <c:v>101.07</c:v>
                </c:pt>
                <c:pt idx="1200">
                  <c:v>101.07</c:v>
                </c:pt>
                <c:pt idx="1201">
                  <c:v>101.07</c:v>
                </c:pt>
                <c:pt idx="1202">
                  <c:v>101.12599999999998</c:v>
                </c:pt>
                <c:pt idx="1203">
                  <c:v>101.283</c:v>
                </c:pt>
                <c:pt idx="1204">
                  <c:v>102.354</c:v>
                </c:pt>
                <c:pt idx="1205">
                  <c:v>102.98699999999999</c:v>
                </c:pt>
                <c:pt idx="1206">
                  <c:v>103.09699999999999</c:v>
                </c:pt>
                <c:pt idx="1207">
                  <c:v>103.807</c:v>
                </c:pt>
                <c:pt idx="1208">
                  <c:v>103.861</c:v>
                </c:pt>
                <c:pt idx="1209">
                  <c:v>103.861</c:v>
                </c:pt>
                <c:pt idx="1210">
                  <c:v>103.861</c:v>
                </c:pt>
                <c:pt idx="1211">
                  <c:v>103.861</c:v>
                </c:pt>
                <c:pt idx="1212">
                  <c:v>103.861</c:v>
                </c:pt>
                <c:pt idx="1213">
                  <c:v>103.861</c:v>
                </c:pt>
                <c:pt idx="1214">
                  <c:v>103.861</c:v>
                </c:pt>
                <c:pt idx="1215">
                  <c:v>103.861</c:v>
                </c:pt>
                <c:pt idx="1216">
                  <c:v>103.861</c:v>
                </c:pt>
                <c:pt idx="1217">
                  <c:v>103.861</c:v>
                </c:pt>
                <c:pt idx="1218">
                  <c:v>103.96000000000002</c:v>
                </c:pt>
                <c:pt idx="1219">
                  <c:v>104.194</c:v>
                </c:pt>
                <c:pt idx="1220">
                  <c:v>104.15600000000001</c:v>
                </c:pt>
                <c:pt idx="1221">
                  <c:v>104.366</c:v>
                </c:pt>
                <c:pt idx="1222">
                  <c:v>104.392</c:v>
                </c:pt>
                <c:pt idx="1223">
                  <c:v>104.806</c:v>
                </c:pt>
                <c:pt idx="1224">
                  <c:v>104.806</c:v>
                </c:pt>
                <c:pt idx="1225">
                  <c:v>105.29100000000004</c:v>
                </c:pt>
                <c:pt idx="1226">
                  <c:v>105.29400000000004</c:v>
                </c:pt>
                <c:pt idx="1227">
                  <c:v>105.395</c:v>
                </c:pt>
                <c:pt idx="1228">
                  <c:v>105.488</c:v>
                </c:pt>
                <c:pt idx="1229">
                  <c:v>105.76900000000002</c:v>
                </c:pt>
                <c:pt idx="1230">
                  <c:v>106.15799999999999</c:v>
                </c:pt>
                <c:pt idx="1231">
                  <c:v>106.49900000000002</c:v>
                </c:pt>
                <c:pt idx="1232">
                  <c:v>106.98699999999999</c:v>
                </c:pt>
                <c:pt idx="1233">
                  <c:v>106.98699999999999</c:v>
                </c:pt>
                <c:pt idx="1234">
                  <c:v>107.093</c:v>
                </c:pt>
                <c:pt idx="1235">
                  <c:v>107.253</c:v>
                </c:pt>
                <c:pt idx="1236">
                  <c:v>107.32299999999998</c:v>
                </c:pt>
                <c:pt idx="1237">
                  <c:v>107.37599999999998</c:v>
                </c:pt>
                <c:pt idx="1238">
                  <c:v>107.37599999999998</c:v>
                </c:pt>
                <c:pt idx="1239">
                  <c:v>107.48399999999999</c:v>
                </c:pt>
                <c:pt idx="1240">
                  <c:v>107.795</c:v>
                </c:pt>
                <c:pt idx="1241">
                  <c:v>107.94500000000002</c:v>
                </c:pt>
                <c:pt idx="1242">
                  <c:v>108.10899999999998</c:v>
                </c:pt>
                <c:pt idx="1243">
                  <c:v>108.10899999999998</c:v>
                </c:pt>
                <c:pt idx="1244">
                  <c:v>108.10899999999998</c:v>
                </c:pt>
                <c:pt idx="1245">
                  <c:v>108.10899999999998</c:v>
                </c:pt>
                <c:pt idx="1246">
                  <c:v>108.471</c:v>
                </c:pt>
                <c:pt idx="1247">
                  <c:v>108.471</c:v>
                </c:pt>
                <c:pt idx="1248">
                  <c:v>108.471</c:v>
                </c:pt>
                <c:pt idx="1249">
                  <c:v>108.51900000000002</c:v>
                </c:pt>
                <c:pt idx="1253">
                  <c:v>108.929</c:v>
                </c:pt>
                <c:pt idx="1254">
                  <c:v>109.59699999999999</c:v>
                </c:pt>
                <c:pt idx="1255">
                  <c:v>109.68799999999999</c:v>
                </c:pt>
                <c:pt idx="1256">
                  <c:v>110.042</c:v>
                </c:pt>
                <c:pt idx="1257">
                  <c:v>110.462</c:v>
                </c:pt>
                <c:pt idx="1258">
                  <c:v>110.44100000000005</c:v>
                </c:pt>
                <c:pt idx="1259">
                  <c:v>110.648</c:v>
                </c:pt>
                <c:pt idx="1260">
                  <c:v>110.648</c:v>
                </c:pt>
                <c:pt idx="1261">
                  <c:v>110.648</c:v>
                </c:pt>
                <c:pt idx="1262">
                  <c:v>110.648</c:v>
                </c:pt>
                <c:pt idx="1263">
                  <c:v>110.648</c:v>
                </c:pt>
                <c:pt idx="1264">
                  <c:v>111.051</c:v>
                </c:pt>
                <c:pt idx="1265">
                  <c:v>111.596</c:v>
                </c:pt>
                <c:pt idx="1266">
                  <c:v>111.611</c:v>
                </c:pt>
                <c:pt idx="1267">
                  <c:v>112.812</c:v>
                </c:pt>
                <c:pt idx="1268">
                  <c:v>112.812</c:v>
                </c:pt>
                <c:pt idx="1269">
                  <c:v>112.812</c:v>
                </c:pt>
                <c:pt idx="1270">
                  <c:v>112.812</c:v>
                </c:pt>
                <c:pt idx="1271">
                  <c:v>112.812</c:v>
                </c:pt>
                <c:pt idx="1272">
                  <c:v>112.82599999999998</c:v>
                </c:pt>
                <c:pt idx="1273">
                  <c:v>112.928</c:v>
                </c:pt>
                <c:pt idx="1274">
                  <c:v>112.91300000000004</c:v>
                </c:pt>
                <c:pt idx="1275">
                  <c:v>113.01600000000002</c:v>
                </c:pt>
                <c:pt idx="1276">
                  <c:v>113.41300000000004</c:v>
                </c:pt>
                <c:pt idx="1277">
                  <c:v>114.43899999999999</c:v>
                </c:pt>
                <c:pt idx="1278">
                  <c:v>114.43899999999999</c:v>
                </c:pt>
                <c:pt idx="1279">
                  <c:v>114.83</c:v>
                </c:pt>
                <c:pt idx="1280">
                  <c:v>114.83</c:v>
                </c:pt>
                <c:pt idx="1281">
                  <c:v>114.83</c:v>
                </c:pt>
                <c:pt idx="1282">
                  <c:v>114.93400000000004</c:v>
                </c:pt>
                <c:pt idx="1283">
                  <c:v>115.133</c:v>
                </c:pt>
                <c:pt idx="1284">
                  <c:v>115.43300000000002</c:v>
                </c:pt>
                <c:pt idx="1285">
                  <c:v>115.43300000000002</c:v>
                </c:pt>
                <c:pt idx="1286">
                  <c:v>115.43300000000002</c:v>
                </c:pt>
                <c:pt idx="1287">
                  <c:v>115.43300000000002</c:v>
                </c:pt>
                <c:pt idx="1288">
                  <c:v>117.242</c:v>
                </c:pt>
                <c:pt idx="1289">
                  <c:v>117.40400000000002</c:v>
                </c:pt>
                <c:pt idx="1291">
                  <c:v>117.91100000000004</c:v>
                </c:pt>
                <c:pt idx="1294">
                  <c:v>118.554</c:v>
                </c:pt>
                <c:pt idx="1295">
                  <c:v>118.554</c:v>
                </c:pt>
                <c:pt idx="1296">
                  <c:v>118.554</c:v>
                </c:pt>
                <c:pt idx="1297">
                  <c:v>118.524</c:v>
                </c:pt>
                <c:pt idx="1298">
                  <c:v>118.554</c:v>
                </c:pt>
                <c:pt idx="1299">
                  <c:v>118.77800000000001</c:v>
                </c:pt>
                <c:pt idx="1301">
                  <c:v>118.94800000000002</c:v>
                </c:pt>
                <c:pt idx="1303">
                  <c:v>119.039</c:v>
                </c:pt>
                <c:pt idx="1305">
                  <c:v>119.32</c:v>
                </c:pt>
                <c:pt idx="1308">
                  <c:v>119.88</c:v>
                </c:pt>
                <c:pt idx="1309">
                  <c:v>119.88</c:v>
                </c:pt>
                <c:pt idx="1310">
                  <c:v>119.88</c:v>
                </c:pt>
                <c:pt idx="1316">
                  <c:v>119.992</c:v>
                </c:pt>
                <c:pt idx="1320">
                  <c:v>120.39100000000002</c:v>
                </c:pt>
                <c:pt idx="1321">
                  <c:v>120.39100000000002</c:v>
                </c:pt>
                <c:pt idx="1322">
                  <c:v>120.39100000000002</c:v>
                </c:pt>
                <c:pt idx="1323">
                  <c:v>120.39100000000002</c:v>
                </c:pt>
                <c:pt idx="1324">
                  <c:v>120.96700000000004</c:v>
                </c:pt>
                <c:pt idx="1326">
                  <c:v>121.38</c:v>
                </c:pt>
                <c:pt idx="1327">
                  <c:v>121.41700000000004</c:v>
                </c:pt>
                <c:pt idx="1328">
                  <c:v>121.438</c:v>
                </c:pt>
                <c:pt idx="1329">
                  <c:v>121.48</c:v>
                </c:pt>
                <c:pt idx="1330">
                  <c:v>121.91700000000004</c:v>
                </c:pt>
                <c:pt idx="1331">
                  <c:v>121.91700000000004</c:v>
                </c:pt>
                <c:pt idx="1332">
                  <c:v>122.898</c:v>
                </c:pt>
                <c:pt idx="1333">
                  <c:v>123.06100000000002</c:v>
                </c:pt>
                <c:pt idx="1334">
                  <c:v>123.06100000000002</c:v>
                </c:pt>
                <c:pt idx="1335">
                  <c:v>123.06100000000002</c:v>
                </c:pt>
                <c:pt idx="1336">
                  <c:v>123.523</c:v>
                </c:pt>
                <c:pt idx="1338">
                  <c:v>123.96000000000002</c:v>
                </c:pt>
                <c:pt idx="1341">
                  <c:v>126.21400000000004</c:v>
                </c:pt>
                <c:pt idx="1365">
                  <c:v>130.023</c:v>
                </c:pt>
                <c:pt idx="1366">
                  <c:v>130.07899999999998</c:v>
                </c:pt>
                <c:pt idx="1367">
                  <c:v>130.07899999999998</c:v>
                </c:pt>
                <c:pt idx="1372">
                  <c:v>130.196</c:v>
                </c:pt>
                <c:pt idx="1374">
                  <c:v>130.68900000000002</c:v>
                </c:pt>
                <c:pt idx="1375">
                  <c:v>130.68900000000002</c:v>
                </c:pt>
                <c:pt idx="1376">
                  <c:v>130.68900000000002</c:v>
                </c:pt>
                <c:pt idx="1378">
                  <c:v>130.74399999999991</c:v>
                </c:pt>
                <c:pt idx="1379">
                  <c:v>130.74399999999991</c:v>
                </c:pt>
                <c:pt idx="1380">
                  <c:v>130.79899999999998</c:v>
                </c:pt>
                <c:pt idx="1381">
                  <c:v>130.86000000000001</c:v>
                </c:pt>
                <c:pt idx="1383">
                  <c:v>131.72200000000001</c:v>
                </c:pt>
                <c:pt idx="1384">
                  <c:v>131.82500000000007</c:v>
                </c:pt>
                <c:pt idx="1386">
                  <c:v>132.126</c:v>
                </c:pt>
                <c:pt idx="1387">
                  <c:v>132.126</c:v>
                </c:pt>
                <c:pt idx="1388">
                  <c:v>132.126</c:v>
                </c:pt>
                <c:pt idx="1389">
                  <c:v>132.126</c:v>
                </c:pt>
                <c:pt idx="1390">
                  <c:v>132.126</c:v>
                </c:pt>
                <c:pt idx="1391">
                  <c:v>132.126</c:v>
                </c:pt>
                <c:pt idx="1392">
                  <c:v>132.20399999999998</c:v>
                </c:pt>
                <c:pt idx="1393">
                  <c:v>132.34</c:v>
                </c:pt>
                <c:pt idx="1395">
                  <c:v>132.43800000000007</c:v>
                </c:pt>
                <c:pt idx="1397">
                  <c:v>132.43800000000007</c:v>
                </c:pt>
                <c:pt idx="1401">
                  <c:v>132.51899999999998</c:v>
                </c:pt>
                <c:pt idx="1404">
                  <c:v>132.63899999999998</c:v>
                </c:pt>
                <c:pt idx="1405">
                  <c:v>132.63899999999998</c:v>
                </c:pt>
                <c:pt idx="1409">
                  <c:v>132.63899999999998</c:v>
                </c:pt>
                <c:pt idx="1413">
                  <c:v>133.03800000000001</c:v>
                </c:pt>
                <c:pt idx="1414">
                  <c:v>133.12700000000001</c:v>
                </c:pt>
                <c:pt idx="1415">
                  <c:v>133.435</c:v>
                </c:pt>
                <c:pt idx="1416">
                  <c:v>133.62200000000001</c:v>
                </c:pt>
                <c:pt idx="1417">
                  <c:v>133.61099999999999</c:v>
                </c:pt>
                <c:pt idx="1418">
                  <c:v>133.61099999999999</c:v>
                </c:pt>
                <c:pt idx="1419">
                  <c:v>133.61099999999999</c:v>
                </c:pt>
                <c:pt idx="1420">
                  <c:v>133.791</c:v>
                </c:pt>
                <c:pt idx="1425">
                  <c:v>134.15900000000002</c:v>
                </c:pt>
                <c:pt idx="1426">
                  <c:v>134.22800000000001</c:v>
                </c:pt>
                <c:pt idx="1427">
                  <c:v>134.22800000000001</c:v>
                </c:pt>
                <c:pt idx="1429">
                  <c:v>134.27699999999999</c:v>
                </c:pt>
                <c:pt idx="1430">
                  <c:v>134.27699999999999</c:v>
                </c:pt>
                <c:pt idx="1436">
                  <c:v>134.56</c:v>
                </c:pt>
                <c:pt idx="1439">
                  <c:v>134.69</c:v>
                </c:pt>
                <c:pt idx="1440">
                  <c:v>134.69</c:v>
                </c:pt>
                <c:pt idx="1441">
                  <c:v>134.69</c:v>
                </c:pt>
                <c:pt idx="1443">
                  <c:v>134.69</c:v>
                </c:pt>
                <c:pt idx="1444">
                  <c:v>134.69</c:v>
                </c:pt>
                <c:pt idx="1445">
                  <c:v>134.69</c:v>
                </c:pt>
                <c:pt idx="1447">
                  <c:v>134.87200000000001</c:v>
                </c:pt>
                <c:pt idx="1448">
                  <c:v>134.87200000000001</c:v>
                </c:pt>
                <c:pt idx="1449">
                  <c:v>134.87200000000001</c:v>
                </c:pt>
                <c:pt idx="1450">
                  <c:v>134.87200000000001</c:v>
                </c:pt>
                <c:pt idx="1451">
                  <c:v>134.96300000000002</c:v>
                </c:pt>
                <c:pt idx="1452">
                  <c:v>134.96300000000002</c:v>
                </c:pt>
                <c:pt idx="1453">
                  <c:v>134.96300000000002</c:v>
                </c:pt>
                <c:pt idx="1454">
                  <c:v>134.953</c:v>
                </c:pt>
                <c:pt idx="1457">
                  <c:v>135.012</c:v>
                </c:pt>
                <c:pt idx="1458">
                  <c:v>135.154</c:v>
                </c:pt>
                <c:pt idx="1459">
                  <c:v>135.154</c:v>
                </c:pt>
                <c:pt idx="1460">
                  <c:v>135.154</c:v>
                </c:pt>
                <c:pt idx="1461">
                  <c:v>135.20099999999999</c:v>
                </c:pt>
                <c:pt idx="1462">
                  <c:v>135.20099999999999</c:v>
                </c:pt>
                <c:pt idx="1463">
                  <c:v>135.38100000000009</c:v>
                </c:pt>
                <c:pt idx="1464">
                  <c:v>135.34300000000002</c:v>
                </c:pt>
                <c:pt idx="1466">
                  <c:v>135.34300000000002</c:v>
                </c:pt>
                <c:pt idx="1467">
                  <c:v>135.34300000000002</c:v>
                </c:pt>
                <c:pt idx="1469">
                  <c:v>135.34300000000002</c:v>
                </c:pt>
                <c:pt idx="1470">
                  <c:v>135.34300000000002</c:v>
                </c:pt>
                <c:pt idx="1471">
                  <c:v>135.34300000000002</c:v>
                </c:pt>
                <c:pt idx="1472">
                  <c:v>135.34300000000002</c:v>
                </c:pt>
                <c:pt idx="1473">
                  <c:v>135.34300000000002</c:v>
                </c:pt>
                <c:pt idx="1474">
                  <c:v>135.34300000000002</c:v>
                </c:pt>
                <c:pt idx="1476">
                  <c:v>135.34300000000002</c:v>
                </c:pt>
                <c:pt idx="1477">
                  <c:v>135.34300000000002</c:v>
                </c:pt>
                <c:pt idx="1478">
                  <c:v>135.34300000000002</c:v>
                </c:pt>
                <c:pt idx="1479">
                  <c:v>135.34300000000002</c:v>
                </c:pt>
                <c:pt idx="1480">
                  <c:v>135.34300000000002</c:v>
                </c:pt>
                <c:pt idx="1481">
                  <c:v>135.441</c:v>
                </c:pt>
                <c:pt idx="1482">
                  <c:v>135.67299999999997</c:v>
                </c:pt>
                <c:pt idx="1483">
                  <c:v>136.20699999999999</c:v>
                </c:pt>
                <c:pt idx="1484">
                  <c:v>136.20699999999999</c:v>
                </c:pt>
                <c:pt idx="1485">
                  <c:v>136.67299999999997</c:v>
                </c:pt>
                <c:pt idx="1486">
                  <c:v>136.67299999999997</c:v>
                </c:pt>
                <c:pt idx="1487">
                  <c:v>136.76899999999998</c:v>
                </c:pt>
                <c:pt idx="1488">
                  <c:v>136.84399999999999</c:v>
                </c:pt>
                <c:pt idx="1489">
                  <c:v>136.90300000000002</c:v>
                </c:pt>
                <c:pt idx="1490">
                  <c:v>136.92800000000008</c:v>
                </c:pt>
                <c:pt idx="1491">
                  <c:v>137.286</c:v>
                </c:pt>
                <c:pt idx="1492">
                  <c:v>137.43200000000004</c:v>
                </c:pt>
                <c:pt idx="1493">
                  <c:v>137.61799999999999</c:v>
                </c:pt>
                <c:pt idx="1494">
                  <c:v>137.61799999999999</c:v>
                </c:pt>
                <c:pt idx="1495">
                  <c:v>137.77199999999999</c:v>
                </c:pt>
                <c:pt idx="1496">
                  <c:v>137.90900000000002</c:v>
                </c:pt>
                <c:pt idx="1497">
                  <c:v>138.00300000000001</c:v>
                </c:pt>
                <c:pt idx="1498">
                  <c:v>138.05100000000004</c:v>
                </c:pt>
                <c:pt idx="1499">
                  <c:v>138.05100000000004</c:v>
                </c:pt>
                <c:pt idx="1500">
                  <c:v>138.05100000000004</c:v>
                </c:pt>
                <c:pt idx="1501">
                  <c:v>138.05100000000004</c:v>
                </c:pt>
                <c:pt idx="1502">
                  <c:v>138.05100000000004</c:v>
                </c:pt>
                <c:pt idx="1503">
                  <c:v>138.05100000000004</c:v>
                </c:pt>
                <c:pt idx="1504">
                  <c:v>138.05100000000004</c:v>
                </c:pt>
                <c:pt idx="1505">
                  <c:v>138.196</c:v>
                </c:pt>
                <c:pt idx="1507">
                  <c:v>138.41200000000001</c:v>
                </c:pt>
                <c:pt idx="1508">
                  <c:v>138.64899999999997</c:v>
                </c:pt>
                <c:pt idx="1509">
                  <c:v>138.66800000000001</c:v>
                </c:pt>
                <c:pt idx="1510">
                  <c:v>139.047</c:v>
                </c:pt>
                <c:pt idx="1511">
                  <c:v>139.47</c:v>
                </c:pt>
                <c:pt idx="1512">
                  <c:v>139.51</c:v>
                </c:pt>
                <c:pt idx="1513">
                  <c:v>139.78700000000001</c:v>
                </c:pt>
                <c:pt idx="1514">
                  <c:v>140.36200000000008</c:v>
                </c:pt>
                <c:pt idx="1515">
                  <c:v>140.36200000000008</c:v>
                </c:pt>
                <c:pt idx="1516">
                  <c:v>140.495</c:v>
                </c:pt>
                <c:pt idx="1517">
                  <c:v>140.68900000000002</c:v>
                </c:pt>
                <c:pt idx="1518">
                  <c:v>140.76399999999998</c:v>
                </c:pt>
                <c:pt idx="1519">
                  <c:v>140.78800000000001</c:v>
                </c:pt>
                <c:pt idx="1520">
                  <c:v>140.83000000000001</c:v>
                </c:pt>
                <c:pt idx="1523">
                  <c:v>140.83000000000001</c:v>
                </c:pt>
                <c:pt idx="1524">
                  <c:v>141.11599999999999</c:v>
                </c:pt>
                <c:pt idx="1525">
                  <c:v>141.54899999999998</c:v>
                </c:pt>
                <c:pt idx="1526">
                  <c:v>141.62100000000001</c:v>
                </c:pt>
                <c:pt idx="1527">
                  <c:v>141.62100000000001</c:v>
                </c:pt>
                <c:pt idx="1528">
                  <c:v>141.9</c:v>
                </c:pt>
                <c:pt idx="1529">
                  <c:v>141.9</c:v>
                </c:pt>
                <c:pt idx="1530">
                  <c:v>142.35500000000008</c:v>
                </c:pt>
                <c:pt idx="1531">
                  <c:v>142.4</c:v>
                </c:pt>
                <c:pt idx="1532">
                  <c:v>142.67099999999999</c:v>
                </c:pt>
                <c:pt idx="1533">
                  <c:v>143.011</c:v>
                </c:pt>
                <c:pt idx="1534">
                  <c:v>143.31900000000002</c:v>
                </c:pt>
                <c:pt idx="1535">
                  <c:v>143.95400000000001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CEE-2C4F-BE8A-15C553A417DD}"/>
            </c:ext>
          </c:extLst>
        </c:ser>
        <c:ser>
          <c:idx val="1"/>
          <c:order val="1"/>
          <c:tx>
            <c:strRef>
              <c:f>'Chr10'!$E$1</c:f>
              <c:strCache>
                <c:ptCount val="1"/>
                <c:pt idx="0">
                  <c:v>EW population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2"/>
          </c:marker>
          <c:dLbls>
            <c:dLbl>
              <c:idx val="1535"/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EE-2C4F-BE8A-15C553A417D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'Chr10'!$B$2:$B$1537</c:f>
              <c:numCache>
                <c:formatCode>General</c:formatCode>
                <c:ptCount val="1536"/>
                <c:pt idx="0">
                  <c:v>8.9859000000000078E-2</c:v>
                </c:pt>
                <c:pt idx="1">
                  <c:v>0.11699100000000004</c:v>
                </c:pt>
                <c:pt idx="2">
                  <c:v>0.164024</c:v>
                </c:pt>
                <c:pt idx="3">
                  <c:v>0.18772700000000009</c:v>
                </c:pt>
                <c:pt idx="4">
                  <c:v>0.18882199999999999</c:v>
                </c:pt>
                <c:pt idx="5">
                  <c:v>0.18936500000000009</c:v>
                </c:pt>
                <c:pt idx="6">
                  <c:v>0.18981500000000012</c:v>
                </c:pt>
                <c:pt idx="7">
                  <c:v>0.20728400000000008</c:v>
                </c:pt>
                <c:pt idx="8">
                  <c:v>0.20995700000000009</c:v>
                </c:pt>
                <c:pt idx="9">
                  <c:v>0.27025200000000005</c:v>
                </c:pt>
                <c:pt idx="10">
                  <c:v>0.27530300000000002</c:v>
                </c:pt>
                <c:pt idx="11">
                  <c:v>0.27633200000000002</c:v>
                </c:pt>
                <c:pt idx="12">
                  <c:v>0.29616500000000001</c:v>
                </c:pt>
                <c:pt idx="13">
                  <c:v>0.29983700000000002</c:v>
                </c:pt>
                <c:pt idx="14">
                  <c:v>0.31943800000000017</c:v>
                </c:pt>
                <c:pt idx="15">
                  <c:v>0.33817700000000017</c:v>
                </c:pt>
                <c:pt idx="16">
                  <c:v>0.36549600000000021</c:v>
                </c:pt>
                <c:pt idx="17">
                  <c:v>0.401196</c:v>
                </c:pt>
                <c:pt idx="18">
                  <c:v>0.56156199999999967</c:v>
                </c:pt>
                <c:pt idx="19">
                  <c:v>0.56211999999999962</c:v>
                </c:pt>
                <c:pt idx="20">
                  <c:v>0.56649300000000002</c:v>
                </c:pt>
                <c:pt idx="21">
                  <c:v>0.57703199999999999</c:v>
                </c:pt>
                <c:pt idx="22">
                  <c:v>0.61650099999999997</c:v>
                </c:pt>
                <c:pt idx="23">
                  <c:v>0.70608700000000002</c:v>
                </c:pt>
                <c:pt idx="24">
                  <c:v>0.74959900000000035</c:v>
                </c:pt>
                <c:pt idx="25">
                  <c:v>0.77231399999999961</c:v>
                </c:pt>
                <c:pt idx="26">
                  <c:v>0.84985500000000036</c:v>
                </c:pt>
                <c:pt idx="27">
                  <c:v>0.91627800000000004</c:v>
                </c:pt>
                <c:pt idx="28">
                  <c:v>0.92170600000000003</c:v>
                </c:pt>
                <c:pt idx="29">
                  <c:v>0.92945599999999962</c:v>
                </c:pt>
                <c:pt idx="30">
                  <c:v>0.93067299999999997</c:v>
                </c:pt>
                <c:pt idx="31">
                  <c:v>0.96430099999999996</c:v>
                </c:pt>
                <c:pt idx="32">
                  <c:v>0.96754799999999996</c:v>
                </c:pt>
                <c:pt idx="33">
                  <c:v>0.97681200000000001</c:v>
                </c:pt>
                <c:pt idx="34">
                  <c:v>0.99827199999999972</c:v>
                </c:pt>
                <c:pt idx="35">
                  <c:v>1.0038109999999998</c:v>
                </c:pt>
                <c:pt idx="36">
                  <c:v>1.0221979999999999</c:v>
                </c:pt>
                <c:pt idx="37">
                  <c:v>1.0233939999999992</c:v>
                </c:pt>
                <c:pt idx="38">
                  <c:v>1.036416</c:v>
                </c:pt>
                <c:pt idx="39">
                  <c:v>1.038635</c:v>
                </c:pt>
                <c:pt idx="40">
                  <c:v>1.039755</c:v>
                </c:pt>
                <c:pt idx="41">
                  <c:v>1.047086</c:v>
                </c:pt>
                <c:pt idx="42">
                  <c:v>1.0729279999999999</c:v>
                </c:pt>
                <c:pt idx="43">
                  <c:v>1.1677869999999999</c:v>
                </c:pt>
                <c:pt idx="44">
                  <c:v>1.172091</c:v>
                </c:pt>
                <c:pt idx="45">
                  <c:v>1.1870890000000001</c:v>
                </c:pt>
                <c:pt idx="46">
                  <c:v>1.2279329999999993</c:v>
                </c:pt>
                <c:pt idx="47">
                  <c:v>1.256453</c:v>
                </c:pt>
                <c:pt idx="48">
                  <c:v>1.2637949999999993</c:v>
                </c:pt>
                <c:pt idx="49">
                  <c:v>1.2763570000000006</c:v>
                </c:pt>
                <c:pt idx="50">
                  <c:v>1.2775989999999993</c:v>
                </c:pt>
                <c:pt idx="51">
                  <c:v>1.289013</c:v>
                </c:pt>
                <c:pt idx="52">
                  <c:v>1.312935</c:v>
                </c:pt>
                <c:pt idx="53">
                  <c:v>1.3321120000000006</c:v>
                </c:pt>
                <c:pt idx="54">
                  <c:v>1.3368949999999993</c:v>
                </c:pt>
                <c:pt idx="55">
                  <c:v>1.343459</c:v>
                </c:pt>
                <c:pt idx="56">
                  <c:v>1.3825520000000007</c:v>
                </c:pt>
                <c:pt idx="57">
                  <c:v>1.3931629999999999</c:v>
                </c:pt>
                <c:pt idx="58">
                  <c:v>1.4020409999999999</c:v>
                </c:pt>
                <c:pt idx="59">
                  <c:v>1.4038269999999986</c:v>
                </c:pt>
                <c:pt idx="60">
                  <c:v>1.482783</c:v>
                </c:pt>
                <c:pt idx="61">
                  <c:v>1.4916069999999992</c:v>
                </c:pt>
                <c:pt idx="62">
                  <c:v>1.4983869999999999</c:v>
                </c:pt>
                <c:pt idx="63">
                  <c:v>1.522807</c:v>
                </c:pt>
                <c:pt idx="64">
                  <c:v>1.530689</c:v>
                </c:pt>
                <c:pt idx="65">
                  <c:v>1.5313429999999999</c:v>
                </c:pt>
                <c:pt idx="66">
                  <c:v>1.5426029999999999</c:v>
                </c:pt>
                <c:pt idx="67">
                  <c:v>1.5619829999999999</c:v>
                </c:pt>
                <c:pt idx="68">
                  <c:v>1.5676479999999999</c:v>
                </c:pt>
                <c:pt idx="69">
                  <c:v>1.5725609999999999</c:v>
                </c:pt>
                <c:pt idx="70">
                  <c:v>1.575712</c:v>
                </c:pt>
                <c:pt idx="71">
                  <c:v>1.5818759999999998</c:v>
                </c:pt>
                <c:pt idx="72">
                  <c:v>1.5860939999999999</c:v>
                </c:pt>
                <c:pt idx="73">
                  <c:v>1.586748</c:v>
                </c:pt>
                <c:pt idx="74">
                  <c:v>1.5910409999999999</c:v>
                </c:pt>
                <c:pt idx="75">
                  <c:v>1.592679</c:v>
                </c:pt>
                <c:pt idx="76">
                  <c:v>1.6065149999999999</c:v>
                </c:pt>
                <c:pt idx="77">
                  <c:v>1.606922</c:v>
                </c:pt>
                <c:pt idx="78">
                  <c:v>1.6083419999999999</c:v>
                </c:pt>
                <c:pt idx="79">
                  <c:v>1.62768</c:v>
                </c:pt>
                <c:pt idx="80">
                  <c:v>1.662641</c:v>
                </c:pt>
                <c:pt idx="81">
                  <c:v>1.6664570000000007</c:v>
                </c:pt>
                <c:pt idx="82">
                  <c:v>1.671853</c:v>
                </c:pt>
                <c:pt idx="83">
                  <c:v>1.6743650000000001</c:v>
                </c:pt>
                <c:pt idx="84">
                  <c:v>1.677025</c:v>
                </c:pt>
                <c:pt idx="85">
                  <c:v>1.6794309999999999</c:v>
                </c:pt>
                <c:pt idx="86">
                  <c:v>1.6984510000000006</c:v>
                </c:pt>
                <c:pt idx="87">
                  <c:v>1.6989719999999999</c:v>
                </c:pt>
                <c:pt idx="88">
                  <c:v>1.6993530000000001</c:v>
                </c:pt>
                <c:pt idx="89">
                  <c:v>1.7019479999999998</c:v>
                </c:pt>
                <c:pt idx="90">
                  <c:v>1.7198329999999993</c:v>
                </c:pt>
                <c:pt idx="91">
                  <c:v>1.8292209999999998</c:v>
                </c:pt>
                <c:pt idx="92">
                  <c:v>1.8902070000000006</c:v>
                </c:pt>
                <c:pt idx="93">
                  <c:v>1.9030819999999999</c:v>
                </c:pt>
                <c:pt idx="94">
                  <c:v>1.9844580000000007</c:v>
                </c:pt>
                <c:pt idx="95">
                  <c:v>2.0128819999999985</c:v>
                </c:pt>
                <c:pt idx="96">
                  <c:v>2.0410360000000001</c:v>
                </c:pt>
                <c:pt idx="97">
                  <c:v>2.048057</c:v>
                </c:pt>
                <c:pt idx="98">
                  <c:v>2.0745130000000001</c:v>
                </c:pt>
                <c:pt idx="99">
                  <c:v>2.0765910000000001</c:v>
                </c:pt>
                <c:pt idx="100">
                  <c:v>2.0791330000000001</c:v>
                </c:pt>
                <c:pt idx="101">
                  <c:v>2.0849810000000013</c:v>
                </c:pt>
                <c:pt idx="102">
                  <c:v>2.0903610000000001</c:v>
                </c:pt>
                <c:pt idx="103">
                  <c:v>2.1486160000000001</c:v>
                </c:pt>
                <c:pt idx="104">
                  <c:v>2.2143090000000001</c:v>
                </c:pt>
                <c:pt idx="105">
                  <c:v>2.2300399999999998</c:v>
                </c:pt>
                <c:pt idx="106">
                  <c:v>2.2417259999999999</c:v>
                </c:pt>
                <c:pt idx="107">
                  <c:v>2.2481170000000015</c:v>
                </c:pt>
                <c:pt idx="108">
                  <c:v>2.2762229999999986</c:v>
                </c:pt>
                <c:pt idx="109">
                  <c:v>2.285669</c:v>
                </c:pt>
                <c:pt idx="110">
                  <c:v>2.2962519999999986</c:v>
                </c:pt>
                <c:pt idx="111">
                  <c:v>2.3214959999999984</c:v>
                </c:pt>
                <c:pt idx="112">
                  <c:v>2.3324359999999977</c:v>
                </c:pt>
                <c:pt idx="113">
                  <c:v>2.3405170000000002</c:v>
                </c:pt>
                <c:pt idx="114">
                  <c:v>2.3543259999999986</c:v>
                </c:pt>
                <c:pt idx="115">
                  <c:v>2.3681449999999997</c:v>
                </c:pt>
                <c:pt idx="116">
                  <c:v>2.3774689999999983</c:v>
                </c:pt>
                <c:pt idx="117">
                  <c:v>2.3852069999999985</c:v>
                </c:pt>
                <c:pt idx="118">
                  <c:v>2.3901449999999986</c:v>
                </c:pt>
                <c:pt idx="119">
                  <c:v>2.4154009999999984</c:v>
                </c:pt>
                <c:pt idx="120">
                  <c:v>2.4159759999999983</c:v>
                </c:pt>
                <c:pt idx="121">
                  <c:v>2.4165829999999988</c:v>
                </c:pt>
                <c:pt idx="122">
                  <c:v>2.4361579999999985</c:v>
                </c:pt>
                <c:pt idx="123">
                  <c:v>2.4450069999999986</c:v>
                </c:pt>
                <c:pt idx="124">
                  <c:v>2.4488779999999997</c:v>
                </c:pt>
                <c:pt idx="125">
                  <c:v>2.4512529999999972</c:v>
                </c:pt>
                <c:pt idx="126">
                  <c:v>2.453125</c:v>
                </c:pt>
                <c:pt idx="127">
                  <c:v>2.4566709999999983</c:v>
                </c:pt>
                <c:pt idx="128">
                  <c:v>2.4905759999999986</c:v>
                </c:pt>
                <c:pt idx="129">
                  <c:v>2.4908609999999989</c:v>
                </c:pt>
                <c:pt idx="130">
                  <c:v>2.5008509999999986</c:v>
                </c:pt>
                <c:pt idx="131">
                  <c:v>2.502513</c:v>
                </c:pt>
                <c:pt idx="132">
                  <c:v>2.506281</c:v>
                </c:pt>
                <c:pt idx="133">
                  <c:v>2.5278149999999999</c:v>
                </c:pt>
                <c:pt idx="134">
                  <c:v>2.5756619999999986</c:v>
                </c:pt>
                <c:pt idx="135">
                  <c:v>2.5915699999999986</c:v>
                </c:pt>
                <c:pt idx="136">
                  <c:v>2.6082649999999998</c:v>
                </c:pt>
                <c:pt idx="137">
                  <c:v>2.6382479999999986</c:v>
                </c:pt>
                <c:pt idx="138">
                  <c:v>2.66283</c:v>
                </c:pt>
                <c:pt idx="139">
                  <c:v>2.6849020000000001</c:v>
                </c:pt>
                <c:pt idx="140">
                  <c:v>2.699011</c:v>
                </c:pt>
                <c:pt idx="141">
                  <c:v>2.6994989999999985</c:v>
                </c:pt>
                <c:pt idx="142">
                  <c:v>2.7158319999999998</c:v>
                </c:pt>
                <c:pt idx="143">
                  <c:v>2.72214</c:v>
                </c:pt>
                <c:pt idx="144">
                  <c:v>2.7423850000000001</c:v>
                </c:pt>
                <c:pt idx="145">
                  <c:v>2.7430629999999998</c:v>
                </c:pt>
                <c:pt idx="146">
                  <c:v>2.750464</c:v>
                </c:pt>
                <c:pt idx="147">
                  <c:v>2.7648769999999998</c:v>
                </c:pt>
                <c:pt idx="148">
                  <c:v>2.7668339999999998</c:v>
                </c:pt>
                <c:pt idx="149">
                  <c:v>2.7739530000000001</c:v>
                </c:pt>
                <c:pt idx="150">
                  <c:v>2.7814570000000001</c:v>
                </c:pt>
                <c:pt idx="151">
                  <c:v>2.8016709999999985</c:v>
                </c:pt>
                <c:pt idx="152">
                  <c:v>2.8065349999999998</c:v>
                </c:pt>
                <c:pt idx="153">
                  <c:v>2.8170829999999984</c:v>
                </c:pt>
                <c:pt idx="154">
                  <c:v>2.8212089999999983</c:v>
                </c:pt>
                <c:pt idx="155">
                  <c:v>2.8262749999999985</c:v>
                </c:pt>
                <c:pt idx="156">
                  <c:v>2.8297349999999999</c:v>
                </c:pt>
                <c:pt idx="157">
                  <c:v>2.8367799999999983</c:v>
                </c:pt>
                <c:pt idx="158">
                  <c:v>2.8374449999999984</c:v>
                </c:pt>
                <c:pt idx="159">
                  <c:v>2.8408449999999985</c:v>
                </c:pt>
                <c:pt idx="160">
                  <c:v>2.8855779999999998</c:v>
                </c:pt>
                <c:pt idx="161">
                  <c:v>2.8869569999999989</c:v>
                </c:pt>
                <c:pt idx="162">
                  <c:v>2.9171710000000002</c:v>
                </c:pt>
                <c:pt idx="163">
                  <c:v>2.9228639999999984</c:v>
                </c:pt>
                <c:pt idx="164">
                  <c:v>2.9247049999999999</c:v>
                </c:pt>
                <c:pt idx="165">
                  <c:v>2.928277</c:v>
                </c:pt>
                <c:pt idx="166">
                  <c:v>2.9364889999999972</c:v>
                </c:pt>
                <c:pt idx="167">
                  <c:v>2.981706</c:v>
                </c:pt>
                <c:pt idx="168">
                  <c:v>3.0299870000000002</c:v>
                </c:pt>
                <c:pt idx="169">
                  <c:v>3.0578079999999987</c:v>
                </c:pt>
                <c:pt idx="170">
                  <c:v>3.0607359999999999</c:v>
                </c:pt>
                <c:pt idx="171">
                  <c:v>3.0739749999999999</c:v>
                </c:pt>
                <c:pt idx="172">
                  <c:v>3.0899920000000001</c:v>
                </c:pt>
                <c:pt idx="173">
                  <c:v>3.1323789999999985</c:v>
                </c:pt>
                <c:pt idx="174">
                  <c:v>3.1374679999999997</c:v>
                </c:pt>
                <c:pt idx="175">
                  <c:v>3.1438250000000001</c:v>
                </c:pt>
                <c:pt idx="176">
                  <c:v>3.1460729999999986</c:v>
                </c:pt>
                <c:pt idx="177">
                  <c:v>3.1683870000000014</c:v>
                </c:pt>
                <c:pt idx="178">
                  <c:v>3.1907100000000002</c:v>
                </c:pt>
                <c:pt idx="179">
                  <c:v>3.1909510000000001</c:v>
                </c:pt>
                <c:pt idx="180">
                  <c:v>3.1916659999999983</c:v>
                </c:pt>
                <c:pt idx="181">
                  <c:v>3.1937229999999999</c:v>
                </c:pt>
                <c:pt idx="182">
                  <c:v>3.1944900000000001</c:v>
                </c:pt>
                <c:pt idx="183">
                  <c:v>3.1953390000000002</c:v>
                </c:pt>
                <c:pt idx="184">
                  <c:v>3.2203860000000013</c:v>
                </c:pt>
                <c:pt idx="185">
                  <c:v>3.2268569999999985</c:v>
                </c:pt>
                <c:pt idx="186">
                  <c:v>3.276732</c:v>
                </c:pt>
                <c:pt idx="187">
                  <c:v>3.2851260000000013</c:v>
                </c:pt>
                <c:pt idx="188">
                  <c:v>3.3466519999999984</c:v>
                </c:pt>
                <c:pt idx="189">
                  <c:v>3.3842699999999986</c:v>
                </c:pt>
                <c:pt idx="190">
                  <c:v>3.3888849999999997</c:v>
                </c:pt>
                <c:pt idx="191">
                  <c:v>3.4009369999999999</c:v>
                </c:pt>
                <c:pt idx="192">
                  <c:v>3.4118139999999983</c:v>
                </c:pt>
                <c:pt idx="193">
                  <c:v>3.4174709999999986</c:v>
                </c:pt>
                <c:pt idx="194">
                  <c:v>3.4743579999999987</c:v>
                </c:pt>
                <c:pt idx="195">
                  <c:v>3.5026329999999986</c:v>
                </c:pt>
                <c:pt idx="196">
                  <c:v>3.5069479999999986</c:v>
                </c:pt>
                <c:pt idx="197">
                  <c:v>3.5267849999999998</c:v>
                </c:pt>
                <c:pt idx="198">
                  <c:v>3.5571310000000014</c:v>
                </c:pt>
                <c:pt idx="199">
                  <c:v>3.5721849999999997</c:v>
                </c:pt>
                <c:pt idx="200">
                  <c:v>3.5985800000000001</c:v>
                </c:pt>
                <c:pt idx="201">
                  <c:v>3.6281189999999999</c:v>
                </c:pt>
                <c:pt idx="202">
                  <c:v>3.6938119999999999</c:v>
                </c:pt>
                <c:pt idx="203">
                  <c:v>3.7059479999999998</c:v>
                </c:pt>
                <c:pt idx="204">
                  <c:v>3.7978079999999999</c:v>
                </c:pt>
                <c:pt idx="205">
                  <c:v>3.8148479999999974</c:v>
                </c:pt>
                <c:pt idx="206">
                  <c:v>3.8196829999999973</c:v>
                </c:pt>
                <c:pt idx="207">
                  <c:v>3.8268269999999989</c:v>
                </c:pt>
                <c:pt idx="208">
                  <c:v>3.8525839999999985</c:v>
                </c:pt>
                <c:pt idx="209">
                  <c:v>3.8575270000000002</c:v>
                </c:pt>
                <c:pt idx="210">
                  <c:v>3.8702319999999997</c:v>
                </c:pt>
                <c:pt idx="211">
                  <c:v>3.8864339999999986</c:v>
                </c:pt>
                <c:pt idx="212">
                  <c:v>3.8867399999999988</c:v>
                </c:pt>
                <c:pt idx="213">
                  <c:v>3.8996569999999973</c:v>
                </c:pt>
                <c:pt idx="214">
                  <c:v>3.9010459999999982</c:v>
                </c:pt>
                <c:pt idx="215">
                  <c:v>3.9019419999999987</c:v>
                </c:pt>
                <c:pt idx="216">
                  <c:v>3.9022379999999997</c:v>
                </c:pt>
                <c:pt idx="217">
                  <c:v>3.913977</c:v>
                </c:pt>
                <c:pt idx="218">
                  <c:v>3.9161609999999984</c:v>
                </c:pt>
                <c:pt idx="219">
                  <c:v>3.9237820000000001</c:v>
                </c:pt>
                <c:pt idx="220">
                  <c:v>3.9248149999999997</c:v>
                </c:pt>
                <c:pt idx="221">
                  <c:v>3.9256429999999982</c:v>
                </c:pt>
                <c:pt idx="222">
                  <c:v>3.925916</c:v>
                </c:pt>
                <c:pt idx="223">
                  <c:v>3.9426069999999989</c:v>
                </c:pt>
                <c:pt idx="224">
                  <c:v>3.94598</c:v>
                </c:pt>
                <c:pt idx="225">
                  <c:v>3.9525539999999983</c:v>
                </c:pt>
                <c:pt idx="226">
                  <c:v>3.9565549999999985</c:v>
                </c:pt>
                <c:pt idx="227">
                  <c:v>3.9688489999999983</c:v>
                </c:pt>
                <c:pt idx="228">
                  <c:v>3.974396</c:v>
                </c:pt>
                <c:pt idx="229">
                  <c:v>3.9801000000000002</c:v>
                </c:pt>
                <c:pt idx="230">
                  <c:v>4.0023539999999995</c:v>
                </c:pt>
                <c:pt idx="231">
                  <c:v>4.0122109999999971</c:v>
                </c:pt>
                <c:pt idx="232">
                  <c:v>4.014198999999997</c:v>
                </c:pt>
                <c:pt idx="233">
                  <c:v>4.0213369999999973</c:v>
                </c:pt>
                <c:pt idx="234">
                  <c:v>4.02372</c:v>
                </c:pt>
                <c:pt idx="235">
                  <c:v>4.0284719999999972</c:v>
                </c:pt>
                <c:pt idx="236">
                  <c:v>4.0288349999999946</c:v>
                </c:pt>
                <c:pt idx="237">
                  <c:v>4.0333440000000014</c:v>
                </c:pt>
                <c:pt idx="238">
                  <c:v>4.0359629999999997</c:v>
                </c:pt>
                <c:pt idx="239">
                  <c:v>4.0380070000000003</c:v>
                </c:pt>
                <c:pt idx="240">
                  <c:v>4.04392</c:v>
                </c:pt>
                <c:pt idx="241">
                  <c:v>4.045312</c:v>
                </c:pt>
                <c:pt idx="242">
                  <c:v>4.0527030000000002</c:v>
                </c:pt>
                <c:pt idx="243">
                  <c:v>4.0650509999999977</c:v>
                </c:pt>
                <c:pt idx="244">
                  <c:v>4.0798530000000026</c:v>
                </c:pt>
                <c:pt idx="245">
                  <c:v>4.0867100000000001</c:v>
                </c:pt>
                <c:pt idx="246">
                  <c:v>4.0932940000000002</c:v>
                </c:pt>
                <c:pt idx="247">
                  <c:v>4.0972429999999997</c:v>
                </c:pt>
                <c:pt idx="248">
                  <c:v>4.1175349999999939</c:v>
                </c:pt>
                <c:pt idx="249">
                  <c:v>4.1622259999999978</c:v>
                </c:pt>
                <c:pt idx="250">
                  <c:v>4.1717789999999999</c:v>
                </c:pt>
                <c:pt idx="251">
                  <c:v>4.1737570000000002</c:v>
                </c:pt>
                <c:pt idx="252">
                  <c:v>4.1801659999999972</c:v>
                </c:pt>
                <c:pt idx="253">
                  <c:v>4.1833809999999971</c:v>
                </c:pt>
                <c:pt idx="254">
                  <c:v>4.1902650000000001</c:v>
                </c:pt>
                <c:pt idx="255">
                  <c:v>4.192059999999997</c:v>
                </c:pt>
                <c:pt idx="256">
                  <c:v>4.2230610000000004</c:v>
                </c:pt>
                <c:pt idx="257">
                  <c:v>4.2245309999999945</c:v>
                </c:pt>
                <c:pt idx="258">
                  <c:v>4.2388269999999997</c:v>
                </c:pt>
                <c:pt idx="259">
                  <c:v>4.2472979999999998</c:v>
                </c:pt>
                <c:pt idx="260">
                  <c:v>4.2603669999999996</c:v>
                </c:pt>
                <c:pt idx="261">
                  <c:v>4.3030030000000004</c:v>
                </c:pt>
                <c:pt idx="262">
                  <c:v>4.3250839999999968</c:v>
                </c:pt>
                <c:pt idx="263">
                  <c:v>4.3539669999999973</c:v>
                </c:pt>
                <c:pt idx="264">
                  <c:v>4.376814999999997</c:v>
                </c:pt>
                <c:pt idx="265">
                  <c:v>4.4001739999999998</c:v>
                </c:pt>
                <c:pt idx="266">
                  <c:v>4.4010720000000028</c:v>
                </c:pt>
                <c:pt idx="267">
                  <c:v>4.4335149999999972</c:v>
                </c:pt>
                <c:pt idx="268">
                  <c:v>4.4355659999999997</c:v>
                </c:pt>
                <c:pt idx="269">
                  <c:v>4.4362050000000028</c:v>
                </c:pt>
                <c:pt idx="270">
                  <c:v>4.4747320000000004</c:v>
                </c:pt>
                <c:pt idx="271">
                  <c:v>4.5084900000000001</c:v>
                </c:pt>
                <c:pt idx="272">
                  <c:v>4.5337719999999999</c:v>
                </c:pt>
                <c:pt idx="273">
                  <c:v>4.5422989999999999</c:v>
                </c:pt>
                <c:pt idx="274">
                  <c:v>4.5468450000000002</c:v>
                </c:pt>
                <c:pt idx="275">
                  <c:v>4.547615999999997</c:v>
                </c:pt>
                <c:pt idx="276">
                  <c:v>4.5614600000000003</c:v>
                </c:pt>
                <c:pt idx="277">
                  <c:v>4.5645389999999946</c:v>
                </c:pt>
                <c:pt idx="278">
                  <c:v>4.5662969999999996</c:v>
                </c:pt>
                <c:pt idx="279">
                  <c:v>4.5683490000000004</c:v>
                </c:pt>
                <c:pt idx="280">
                  <c:v>4.5687109999999977</c:v>
                </c:pt>
                <c:pt idx="281">
                  <c:v>4.5701000000000001</c:v>
                </c:pt>
                <c:pt idx="282">
                  <c:v>4.5704669999999998</c:v>
                </c:pt>
                <c:pt idx="283">
                  <c:v>4.5921449999999977</c:v>
                </c:pt>
                <c:pt idx="284">
                  <c:v>4.5930349999999978</c:v>
                </c:pt>
                <c:pt idx="285">
                  <c:v>4.598144999999997</c:v>
                </c:pt>
                <c:pt idx="286">
                  <c:v>4.6216400000000002</c:v>
                </c:pt>
                <c:pt idx="287">
                  <c:v>4.6257569999999966</c:v>
                </c:pt>
                <c:pt idx="288">
                  <c:v>4.6336240000000002</c:v>
                </c:pt>
                <c:pt idx="289">
                  <c:v>4.634633</c:v>
                </c:pt>
                <c:pt idx="290">
                  <c:v>4.644777999999997</c:v>
                </c:pt>
                <c:pt idx="291">
                  <c:v>4.6512010000000004</c:v>
                </c:pt>
                <c:pt idx="292">
                  <c:v>4.6658819999999945</c:v>
                </c:pt>
                <c:pt idx="293">
                  <c:v>4.6725680000000001</c:v>
                </c:pt>
                <c:pt idx="294">
                  <c:v>4.676444</c:v>
                </c:pt>
                <c:pt idx="295">
                  <c:v>4.6798229999999998</c:v>
                </c:pt>
                <c:pt idx="296">
                  <c:v>4.6831139999999971</c:v>
                </c:pt>
                <c:pt idx="297">
                  <c:v>4.6852879999999972</c:v>
                </c:pt>
                <c:pt idx="298">
                  <c:v>4.6861549999999967</c:v>
                </c:pt>
                <c:pt idx="299">
                  <c:v>4.6966770000000002</c:v>
                </c:pt>
                <c:pt idx="300">
                  <c:v>4.7009059999999971</c:v>
                </c:pt>
                <c:pt idx="301">
                  <c:v>4.7042549999999972</c:v>
                </c:pt>
                <c:pt idx="302">
                  <c:v>4.7342230000000027</c:v>
                </c:pt>
                <c:pt idx="303">
                  <c:v>4.7353199999999998</c:v>
                </c:pt>
                <c:pt idx="304">
                  <c:v>4.7393869999999998</c:v>
                </c:pt>
                <c:pt idx="305">
                  <c:v>4.7405600000000003</c:v>
                </c:pt>
                <c:pt idx="306">
                  <c:v>4.7411180000000002</c:v>
                </c:pt>
                <c:pt idx="307">
                  <c:v>4.7447859999999977</c:v>
                </c:pt>
                <c:pt idx="308">
                  <c:v>4.7523099999999996</c:v>
                </c:pt>
                <c:pt idx="309">
                  <c:v>4.757088999999997</c:v>
                </c:pt>
                <c:pt idx="310">
                  <c:v>4.7638210000000001</c:v>
                </c:pt>
                <c:pt idx="311">
                  <c:v>4.765809</c:v>
                </c:pt>
                <c:pt idx="312">
                  <c:v>4.766269000000003</c:v>
                </c:pt>
                <c:pt idx="313">
                  <c:v>4.7851520000000001</c:v>
                </c:pt>
                <c:pt idx="314">
                  <c:v>4.8007229999999996</c:v>
                </c:pt>
                <c:pt idx="315">
                  <c:v>4.8179839999999956</c:v>
                </c:pt>
                <c:pt idx="316">
                  <c:v>4.8252980000000001</c:v>
                </c:pt>
                <c:pt idx="317">
                  <c:v>4.8362959999999999</c:v>
                </c:pt>
                <c:pt idx="318">
                  <c:v>4.9112070000000028</c:v>
                </c:pt>
                <c:pt idx="319">
                  <c:v>4.9114760000000004</c:v>
                </c:pt>
                <c:pt idx="320">
                  <c:v>4.9118420000000027</c:v>
                </c:pt>
                <c:pt idx="321">
                  <c:v>4.9353640000000025</c:v>
                </c:pt>
                <c:pt idx="322">
                  <c:v>4.9385269999999997</c:v>
                </c:pt>
                <c:pt idx="323">
                  <c:v>4.9393300000000027</c:v>
                </c:pt>
                <c:pt idx="324">
                  <c:v>4.9449859999999957</c:v>
                </c:pt>
                <c:pt idx="325">
                  <c:v>4.9486490000000032</c:v>
                </c:pt>
                <c:pt idx="326">
                  <c:v>4.9829330000000001</c:v>
                </c:pt>
                <c:pt idx="327">
                  <c:v>4.98813</c:v>
                </c:pt>
                <c:pt idx="328">
                  <c:v>4.9888320000000004</c:v>
                </c:pt>
                <c:pt idx="329">
                  <c:v>4.9910889999999997</c:v>
                </c:pt>
                <c:pt idx="330">
                  <c:v>4.9951339999999975</c:v>
                </c:pt>
                <c:pt idx="331">
                  <c:v>5.0206849999999967</c:v>
                </c:pt>
                <c:pt idx="332">
                  <c:v>5.0449879999999956</c:v>
                </c:pt>
                <c:pt idx="333">
                  <c:v>5.0485739999999995</c:v>
                </c:pt>
                <c:pt idx="334">
                  <c:v>5.0572920000000003</c:v>
                </c:pt>
                <c:pt idx="335">
                  <c:v>5.0625949999999955</c:v>
                </c:pt>
                <c:pt idx="336">
                  <c:v>5.0702550000000004</c:v>
                </c:pt>
                <c:pt idx="337">
                  <c:v>5.0725129999999972</c:v>
                </c:pt>
                <c:pt idx="338">
                  <c:v>5.0734599999999999</c:v>
                </c:pt>
                <c:pt idx="339">
                  <c:v>5.0740220000000003</c:v>
                </c:pt>
                <c:pt idx="340">
                  <c:v>5.1024569999999967</c:v>
                </c:pt>
                <c:pt idx="341">
                  <c:v>5.1104549999999955</c:v>
                </c:pt>
                <c:pt idx="342">
                  <c:v>5.1143519999999967</c:v>
                </c:pt>
                <c:pt idx="343">
                  <c:v>5.1160620000000003</c:v>
                </c:pt>
                <c:pt idx="344">
                  <c:v>5.1192640000000003</c:v>
                </c:pt>
                <c:pt idx="345">
                  <c:v>5.1197990000000004</c:v>
                </c:pt>
                <c:pt idx="346">
                  <c:v>5.1325129999999968</c:v>
                </c:pt>
                <c:pt idx="347">
                  <c:v>5.1379859999999944</c:v>
                </c:pt>
                <c:pt idx="348">
                  <c:v>5.1471809999999945</c:v>
                </c:pt>
                <c:pt idx="349">
                  <c:v>5.161794999999997</c:v>
                </c:pt>
                <c:pt idx="350">
                  <c:v>5.1647129999999946</c:v>
                </c:pt>
                <c:pt idx="351">
                  <c:v>5.1916909999999996</c:v>
                </c:pt>
                <c:pt idx="352">
                  <c:v>5.2290580000000002</c:v>
                </c:pt>
                <c:pt idx="353">
                  <c:v>5.2305159999999971</c:v>
                </c:pt>
                <c:pt idx="354">
                  <c:v>5.2355270000000003</c:v>
                </c:pt>
                <c:pt idx="355">
                  <c:v>5.3115749999999977</c:v>
                </c:pt>
                <c:pt idx="356">
                  <c:v>5.3176579999999971</c:v>
                </c:pt>
                <c:pt idx="357">
                  <c:v>5.3329849999999945</c:v>
                </c:pt>
                <c:pt idx="358">
                  <c:v>5.3345519999999977</c:v>
                </c:pt>
                <c:pt idx="359">
                  <c:v>5.3420769999999971</c:v>
                </c:pt>
                <c:pt idx="360">
                  <c:v>5.3517440000000001</c:v>
                </c:pt>
                <c:pt idx="361">
                  <c:v>5.3660819999999969</c:v>
                </c:pt>
                <c:pt idx="362">
                  <c:v>5.4072760000000004</c:v>
                </c:pt>
                <c:pt idx="363">
                  <c:v>5.4170680000000004</c:v>
                </c:pt>
                <c:pt idx="364">
                  <c:v>5.4192790000000031</c:v>
                </c:pt>
                <c:pt idx="365">
                  <c:v>5.4240239999999975</c:v>
                </c:pt>
                <c:pt idx="366">
                  <c:v>5.4365579999999998</c:v>
                </c:pt>
                <c:pt idx="367">
                  <c:v>5.4369019999999999</c:v>
                </c:pt>
                <c:pt idx="368">
                  <c:v>5.4375900000000001</c:v>
                </c:pt>
                <c:pt idx="369">
                  <c:v>5.4385579999999996</c:v>
                </c:pt>
                <c:pt idx="370">
                  <c:v>5.4390340000000004</c:v>
                </c:pt>
                <c:pt idx="371">
                  <c:v>5.4397430000000053</c:v>
                </c:pt>
                <c:pt idx="372">
                  <c:v>5.4405020000000004</c:v>
                </c:pt>
                <c:pt idx="373">
                  <c:v>5.4411750000000003</c:v>
                </c:pt>
                <c:pt idx="374">
                  <c:v>5.4452889999999998</c:v>
                </c:pt>
                <c:pt idx="375">
                  <c:v>5.4876709999999997</c:v>
                </c:pt>
                <c:pt idx="376">
                  <c:v>5.4938159999999971</c:v>
                </c:pt>
                <c:pt idx="377">
                  <c:v>5.4953680000000027</c:v>
                </c:pt>
                <c:pt idx="378">
                  <c:v>5.5041809999999955</c:v>
                </c:pt>
                <c:pt idx="379">
                  <c:v>5.5074759999999969</c:v>
                </c:pt>
                <c:pt idx="380">
                  <c:v>5.5094859999999972</c:v>
                </c:pt>
                <c:pt idx="381">
                  <c:v>5.5318370000000003</c:v>
                </c:pt>
                <c:pt idx="382">
                  <c:v>5.5382369999999996</c:v>
                </c:pt>
                <c:pt idx="383">
                  <c:v>5.5416910000000028</c:v>
                </c:pt>
                <c:pt idx="384">
                  <c:v>5.5595920000000003</c:v>
                </c:pt>
                <c:pt idx="385">
                  <c:v>5.5692670000000026</c:v>
                </c:pt>
                <c:pt idx="386">
                  <c:v>5.5730069999999996</c:v>
                </c:pt>
                <c:pt idx="387">
                  <c:v>5.5738770000000004</c:v>
                </c:pt>
                <c:pt idx="388">
                  <c:v>5.578693000000003</c:v>
                </c:pt>
                <c:pt idx="389">
                  <c:v>5.5888239999999998</c:v>
                </c:pt>
                <c:pt idx="390">
                  <c:v>5.7815930000000026</c:v>
                </c:pt>
                <c:pt idx="391">
                  <c:v>5.8084020000000001</c:v>
                </c:pt>
                <c:pt idx="392">
                  <c:v>5.896274</c:v>
                </c:pt>
                <c:pt idx="393">
                  <c:v>5.917112999999997</c:v>
                </c:pt>
                <c:pt idx="394">
                  <c:v>5.9548179999999977</c:v>
                </c:pt>
                <c:pt idx="395">
                  <c:v>5.9836070000000028</c:v>
                </c:pt>
                <c:pt idx="396">
                  <c:v>5.9877830000000003</c:v>
                </c:pt>
                <c:pt idx="397">
                  <c:v>6.0058069999999972</c:v>
                </c:pt>
                <c:pt idx="398">
                  <c:v>6.0275459999999956</c:v>
                </c:pt>
                <c:pt idx="399">
                  <c:v>6.059135999999997</c:v>
                </c:pt>
                <c:pt idx="400">
                  <c:v>6.0837940000000001</c:v>
                </c:pt>
                <c:pt idx="401">
                  <c:v>6.1171209999999956</c:v>
                </c:pt>
                <c:pt idx="402">
                  <c:v>6.1183569999999969</c:v>
                </c:pt>
                <c:pt idx="403">
                  <c:v>6.1207859999999945</c:v>
                </c:pt>
                <c:pt idx="404">
                  <c:v>6.1217549999999967</c:v>
                </c:pt>
                <c:pt idx="405">
                  <c:v>6.1248729999999956</c:v>
                </c:pt>
                <c:pt idx="406">
                  <c:v>6.1253119999999956</c:v>
                </c:pt>
                <c:pt idx="407">
                  <c:v>6.1269869999999944</c:v>
                </c:pt>
                <c:pt idx="408">
                  <c:v>6.1280359999999945</c:v>
                </c:pt>
                <c:pt idx="409">
                  <c:v>6.1283559999999966</c:v>
                </c:pt>
                <c:pt idx="410">
                  <c:v>6.1291779999999969</c:v>
                </c:pt>
                <c:pt idx="411">
                  <c:v>6.1308639999999999</c:v>
                </c:pt>
                <c:pt idx="412">
                  <c:v>6.1320030000000001</c:v>
                </c:pt>
                <c:pt idx="413">
                  <c:v>6.1323020000000001</c:v>
                </c:pt>
                <c:pt idx="414">
                  <c:v>6.1329609999999972</c:v>
                </c:pt>
                <c:pt idx="415">
                  <c:v>6.1427939999999985</c:v>
                </c:pt>
                <c:pt idx="416">
                  <c:v>6.148847</c:v>
                </c:pt>
                <c:pt idx="417">
                  <c:v>6.1828989999999973</c:v>
                </c:pt>
                <c:pt idx="418">
                  <c:v>6.1863919999999997</c:v>
                </c:pt>
                <c:pt idx="419">
                  <c:v>6.196008</c:v>
                </c:pt>
                <c:pt idx="420">
                  <c:v>6.2208030000000001</c:v>
                </c:pt>
                <c:pt idx="421">
                  <c:v>6.2240449999999967</c:v>
                </c:pt>
                <c:pt idx="422">
                  <c:v>6.2275109999999945</c:v>
                </c:pt>
                <c:pt idx="423">
                  <c:v>6.2283770000000001</c:v>
                </c:pt>
                <c:pt idx="424">
                  <c:v>6.2318460000000027</c:v>
                </c:pt>
                <c:pt idx="425">
                  <c:v>6.2417590000000027</c:v>
                </c:pt>
                <c:pt idx="426">
                  <c:v>6.2444109999999977</c:v>
                </c:pt>
                <c:pt idx="427">
                  <c:v>6.268472</c:v>
                </c:pt>
                <c:pt idx="428">
                  <c:v>6.2738529999999999</c:v>
                </c:pt>
                <c:pt idx="429">
                  <c:v>6.3593839999999995</c:v>
                </c:pt>
                <c:pt idx="430">
                  <c:v>6.3686970000000001</c:v>
                </c:pt>
                <c:pt idx="431">
                  <c:v>6.3973039999999974</c:v>
                </c:pt>
                <c:pt idx="432">
                  <c:v>6.4009919999999996</c:v>
                </c:pt>
                <c:pt idx="433">
                  <c:v>6.4184869999999972</c:v>
                </c:pt>
                <c:pt idx="434">
                  <c:v>6.4192390000000028</c:v>
                </c:pt>
                <c:pt idx="435">
                  <c:v>6.4383049999999997</c:v>
                </c:pt>
                <c:pt idx="436">
                  <c:v>6.4503880000000002</c:v>
                </c:pt>
                <c:pt idx="437">
                  <c:v>6.4514319999999996</c:v>
                </c:pt>
                <c:pt idx="438">
                  <c:v>6.4777670000000027</c:v>
                </c:pt>
                <c:pt idx="439">
                  <c:v>6.4851809999999972</c:v>
                </c:pt>
                <c:pt idx="440">
                  <c:v>6.4878770000000001</c:v>
                </c:pt>
                <c:pt idx="441">
                  <c:v>6.5188920000000001</c:v>
                </c:pt>
                <c:pt idx="442">
                  <c:v>6.522179999999997</c:v>
                </c:pt>
                <c:pt idx="443">
                  <c:v>6.5509079999999971</c:v>
                </c:pt>
                <c:pt idx="444">
                  <c:v>6.5516920000000027</c:v>
                </c:pt>
                <c:pt idx="445">
                  <c:v>6.5550329999999972</c:v>
                </c:pt>
                <c:pt idx="446">
                  <c:v>6.5563799999999999</c:v>
                </c:pt>
                <c:pt idx="447">
                  <c:v>6.6005059999999967</c:v>
                </c:pt>
                <c:pt idx="448">
                  <c:v>6.601858</c:v>
                </c:pt>
                <c:pt idx="449">
                  <c:v>6.6023539999999974</c:v>
                </c:pt>
                <c:pt idx="450">
                  <c:v>6.6281669999999977</c:v>
                </c:pt>
                <c:pt idx="451">
                  <c:v>6.7090120000000004</c:v>
                </c:pt>
                <c:pt idx="452">
                  <c:v>6.7265539999999975</c:v>
                </c:pt>
                <c:pt idx="453">
                  <c:v>6.8024829999999969</c:v>
                </c:pt>
                <c:pt idx="454">
                  <c:v>6.8748349999999956</c:v>
                </c:pt>
                <c:pt idx="455">
                  <c:v>6.9846240000000002</c:v>
                </c:pt>
                <c:pt idx="456">
                  <c:v>7.0194190000000001</c:v>
                </c:pt>
                <c:pt idx="457">
                  <c:v>7.1112549999999972</c:v>
                </c:pt>
                <c:pt idx="458">
                  <c:v>7.2610770000000002</c:v>
                </c:pt>
                <c:pt idx="459">
                  <c:v>7.2642769999999972</c:v>
                </c:pt>
                <c:pt idx="460">
                  <c:v>7.2659759999999967</c:v>
                </c:pt>
                <c:pt idx="461">
                  <c:v>7.2832889999999999</c:v>
                </c:pt>
                <c:pt idx="462">
                  <c:v>7.2913240000000004</c:v>
                </c:pt>
                <c:pt idx="463">
                  <c:v>7.304770999999997</c:v>
                </c:pt>
                <c:pt idx="464">
                  <c:v>7.313151999999997</c:v>
                </c:pt>
                <c:pt idx="465">
                  <c:v>7.323728</c:v>
                </c:pt>
                <c:pt idx="466">
                  <c:v>7.3354749999999971</c:v>
                </c:pt>
                <c:pt idx="467">
                  <c:v>7.3412210000000027</c:v>
                </c:pt>
                <c:pt idx="468">
                  <c:v>7.3418809999999972</c:v>
                </c:pt>
                <c:pt idx="469">
                  <c:v>7.4077510000000002</c:v>
                </c:pt>
                <c:pt idx="470">
                  <c:v>7.615796999999997</c:v>
                </c:pt>
                <c:pt idx="471">
                  <c:v>7.7322150000000001</c:v>
                </c:pt>
                <c:pt idx="472">
                  <c:v>7.749924</c:v>
                </c:pt>
                <c:pt idx="473">
                  <c:v>7.7789839999999995</c:v>
                </c:pt>
                <c:pt idx="474">
                  <c:v>7.784195999999997</c:v>
                </c:pt>
                <c:pt idx="475">
                  <c:v>7.8289349999999951</c:v>
                </c:pt>
                <c:pt idx="476">
                  <c:v>7.8422260000000001</c:v>
                </c:pt>
                <c:pt idx="477">
                  <c:v>7.8425979999999971</c:v>
                </c:pt>
                <c:pt idx="478">
                  <c:v>7.8429439999999975</c:v>
                </c:pt>
                <c:pt idx="479">
                  <c:v>7.8432409999999999</c:v>
                </c:pt>
                <c:pt idx="480">
                  <c:v>7.8442970000000001</c:v>
                </c:pt>
                <c:pt idx="481">
                  <c:v>7.8454539999999975</c:v>
                </c:pt>
                <c:pt idx="482">
                  <c:v>7.8522210000000001</c:v>
                </c:pt>
                <c:pt idx="483">
                  <c:v>7.8635059999999957</c:v>
                </c:pt>
                <c:pt idx="484">
                  <c:v>7.8808629999999997</c:v>
                </c:pt>
                <c:pt idx="485">
                  <c:v>7.883839</c:v>
                </c:pt>
                <c:pt idx="486">
                  <c:v>7.8863339999999997</c:v>
                </c:pt>
                <c:pt idx="487">
                  <c:v>7.967371</c:v>
                </c:pt>
                <c:pt idx="488">
                  <c:v>7.9723700000000024</c:v>
                </c:pt>
                <c:pt idx="489">
                  <c:v>7.9748260000000002</c:v>
                </c:pt>
                <c:pt idx="490">
                  <c:v>7.977805</c:v>
                </c:pt>
                <c:pt idx="491">
                  <c:v>7.9819870000000002</c:v>
                </c:pt>
                <c:pt idx="492">
                  <c:v>7.9943819999999972</c:v>
                </c:pt>
                <c:pt idx="493">
                  <c:v>7.9994030000000027</c:v>
                </c:pt>
                <c:pt idx="494">
                  <c:v>7.9997259999999999</c:v>
                </c:pt>
                <c:pt idx="495">
                  <c:v>8.002127999999999</c:v>
                </c:pt>
                <c:pt idx="496">
                  <c:v>8.0104460000000053</c:v>
                </c:pt>
                <c:pt idx="497">
                  <c:v>8.0609320000000046</c:v>
                </c:pt>
                <c:pt idx="498">
                  <c:v>8.0617830000000001</c:v>
                </c:pt>
                <c:pt idx="499">
                  <c:v>8.0650290000000027</c:v>
                </c:pt>
                <c:pt idx="500">
                  <c:v>8.0657170000000047</c:v>
                </c:pt>
                <c:pt idx="501">
                  <c:v>8.0766650000000002</c:v>
                </c:pt>
                <c:pt idx="502">
                  <c:v>8.1021230000000006</c:v>
                </c:pt>
                <c:pt idx="503">
                  <c:v>8.1027190000000004</c:v>
                </c:pt>
                <c:pt idx="504">
                  <c:v>8.1989249999999991</c:v>
                </c:pt>
                <c:pt idx="505">
                  <c:v>8.2019839999999995</c:v>
                </c:pt>
                <c:pt idx="506">
                  <c:v>8.2033739999999984</c:v>
                </c:pt>
                <c:pt idx="507">
                  <c:v>8.2051250000000007</c:v>
                </c:pt>
                <c:pt idx="508">
                  <c:v>8.2097700000000007</c:v>
                </c:pt>
                <c:pt idx="509">
                  <c:v>8.2200379999999988</c:v>
                </c:pt>
                <c:pt idx="510">
                  <c:v>8.2973709999999929</c:v>
                </c:pt>
                <c:pt idx="511">
                  <c:v>8.3954480000000054</c:v>
                </c:pt>
                <c:pt idx="512">
                  <c:v>8.5653980000000001</c:v>
                </c:pt>
                <c:pt idx="513">
                  <c:v>8.5805490000000049</c:v>
                </c:pt>
                <c:pt idx="514">
                  <c:v>8.583203000000001</c:v>
                </c:pt>
                <c:pt idx="515">
                  <c:v>8.8491320000000027</c:v>
                </c:pt>
                <c:pt idx="516">
                  <c:v>8.8728380000000069</c:v>
                </c:pt>
                <c:pt idx="517">
                  <c:v>8.8765660000000057</c:v>
                </c:pt>
                <c:pt idx="518">
                  <c:v>8.8811140000000002</c:v>
                </c:pt>
                <c:pt idx="519">
                  <c:v>8.9044360000000058</c:v>
                </c:pt>
                <c:pt idx="520">
                  <c:v>8.9169670000000014</c:v>
                </c:pt>
                <c:pt idx="521">
                  <c:v>8.9260970000000004</c:v>
                </c:pt>
                <c:pt idx="522">
                  <c:v>8.9326520000000027</c:v>
                </c:pt>
                <c:pt idx="523">
                  <c:v>8.9413729999999969</c:v>
                </c:pt>
                <c:pt idx="524">
                  <c:v>9.0162000000000013</c:v>
                </c:pt>
                <c:pt idx="525">
                  <c:v>9.0928400000000007</c:v>
                </c:pt>
                <c:pt idx="526">
                  <c:v>9.0986019999999996</c:v>
                </c:pt>
                <c:pt idx="527">
                  <c:v>9.0989069999999987</c:v>
                </c:pt>
                <c:pt idx="528">
                  <c:v>9.099317000000001</c:v>
                </c:pt>
                <c:pt idx="529">
                  <c:v>9.111834</c:v>
                </c:pt>
                <c:pt idx="530">
                  <c:v>9.1197129999999991</c:v>
                </c:pt>
                <c:pt idx="531">
                  <c:v>9.1436179999999982</c:v>
                </c:pt>
                <c:pt idx="532">
                  <c:v>9.1453289999999985</c:v>
                </c:pt>
                <c:pt idx="533">
                  <c:v>9.1749489999999998</c:v>
                </c:pt>
                <c:pt idx="534">
                  <c:v>9.1882789999999979</c:v>
                </c:pt>
                <c:pt idx="535">
                  <c:v>9.2107519999999994</c:v>
                </c:pt>
                <c:pt idx="536">
                  <c:v>9.2112499999999997</c:v>
                </c:pt>
                <c:pt idx="537">
                  <c:v>9.2350880000000011</c:v>
                </c:pt>
                <c:pt idx="538">
                  <c:v>9.2699700000000007</c:v>
                </c:pt>
                <c:pt idx="539">
                  <c:v>9.3185779999999987</c:v>
                </c:pt>
                <c:pt idx="540">
                  <c:v>9.3244610000000012</c:v>
                </c:pt>
                <c:pt idx="541">
                  <c:v>9.3251640000000027</c:v>
                </c:pt>
                <c:pt idx="542">
                  <c:v>9.3255840000000063</c:v>
                </c:pt>
                <c:pt idx="543">
                  <c:v>9.3885180000000013</c:v>
                </c:pt>
                <c:pt idx="544">
                  <c:v>9.3995230000000003</c:v>
                </c:pt>
                <c:pt idx="545">
                  <c:v>9.4002060000000007</c:v>
                </c:pt>
                <c:pt idx="546">
                  <c:v>9.416817</c:v>
                </c:pt>
                <c:pt idx="547">
                  <c:v>9.4420950000000001</c:v>
                </c:pt>
                <c:pt idx="548">
                  <c:v>9.5601219999999998</c:v>
                </c:pt>
                <c:pt idx="549">
                  <c:v>9.6413469999999997</c:v>
                </c:pt>
                <c:pt idx="550">
                  <c:v>9.6442879999999995</c:v>
                </c:pt>
                <c:pt idx="551">
                  <c:v>9.7073379999999982</c:v>
                </c:pt>
                <c:pt idx="552">
                  <c:v>9.7596410000000002</c:v>
                </c:pt>
                <c:pt idx="553">
                  <c:v>10.087969999999999</c:v>
                </c:pt>
                <c:pt idx="554">
                  <c:v>10.197783000000001</c:v>
                </c:pt>
                <c:pt idx="555">
                  <c:v>10.258714999999999</c:v>
                </c:pt>
                <c:pt idx="556">
                  <c:v>10.35283400000001</c:v>
                </c:pt>
                <c:pt idx="557">
                  <c:v>10.447697</c:v>
                </c:pt>
                <c:pt idx="558">
                  <c:v>10.486248</c:v>
                </c:pt>
                <c:pt idx="559">
                  <c:v>10.636441</c:v>
                </c:pt>
                <c:pt idx="560">
                  <c:v>10.827060999999999</c:v>
                </c:pt>
                <c:pt idx="561">
                  <c:v>10.974672</c:v>
                </c:pt>
                <c:pt idx="562">
                  <c:v>11.06799</c:v>
                </c:pt>
                <c:pt idx="563">
                  <c:v>11.105532000000006</c:v>
                </c:pt>
                <c:pt idx="564">
                  <c:v>11.152520000000004</c:v>
                </c:pt>
                <c:pt idx="565">
                  <c:v>11.269047</c:v>
                </c:pt>
                <c:pt idx="566">
                  <c:v>11.312385000000004</c:v>
                </c:pt>
                <c:pt idx="567">
                  <c:v>11.401781</c:v>
                </c:pt>
                <c:pt idx="568">
                  <c:v>11.454681000000004</c:v>
                </c:pt>
                <c:pt idx="569">
                  <c:v>11.512933</c:v>
                </c:pt>
                <c:pt idx="570">
                  <c:v>11.591286</c:v>
                </c:pt>
                <c:pt idx="571">
                  <c:v>11.710604</c:v>
                </c:pt>
                <c:pt idx="572">
                  <c:v>11.740144000000001</c:v>
                </c:pt>
                <c:pt idx="573">
                  <c:v>11.765076000000002</c:v>
                </c:pt>
                <c:pt idx="574">
                  <c:v>11.811143</c:v>
                </c:pt>
                <c:pt idx="575">
                  <c:v>11.879673</c:v>
                </c:pt>
                <c:pt idx="576">
                  <c:v>11.933896000000004</c:v>
                </c:pt>
                <c:pt idx="577">
                  <c:v>12.026922000000001</c:v>
                </c:pt>
                <c:pt idx="578">
                  <c:v>12.076383</c:v>
                </c:pt>
                <c:pt idx="579">
                  <c:v>12.143793000000001</c:v>
                </c:pt>
                <c:pt idx="580">
                  <c:v>12.194335000000001</c:v>
                </c:pt>
                <c:pt idx="581">
                  <c:v>12.272454000000005</c:v>
                </c:pt>
                <c:pt idx="582">
                  <c:v>12.328610000000001</c:v>
                </c:pt>
                <c:pt idx="583">
                  <c:v>12.348849</c:v>
                </c:pt>
                <c:pt idx="584">
                  <c:v>12.375860000000007</c:v>
                </c:pt>
                <c:pt idx="585">
                  <c:v>12.425641000000002</c:v>
                </c:pt>
                <c:pt idx="586">
                  <c:v>12.482843000000004</c:v>
                </c:pt>
                <c:pt idx="587">
                  <c:v>12.516041</c:v>
                </c:pt>
                <c:pt idx="588">
                  <c:v>12.640930999999998</c:v>
                </c:pt>
                <c:pt idx="589">
                  <c:v>12.677900000000001</c:v>
                </c:pt>
                <c:pt idx="590">
                  <c:v>12.723006</c:v>
                </c:pt>
                <c:pt idx="591">
                  <c:v>12.784084</c:v>
                </c:pt>
                <c:pt idx="592">
                  <c:v>12.809798000000002</c:v>
                </c:pt>
                <c:pt idx="593">
                  <c:v>12.836546000000006</c:v>
                </c:pt>
                <c:pt idx="594">
                  <c:v>12.884460000000002</c:v>
                </c:pt>
                <c:pt idx="595">
                  <c:v>12.996308000000001</c:v>
                </c:pt>
                <c:pt idx="596">
                  <c:v>13.058507000000002</c:v>
                </c:pt>
                <c:pt idx="597">
                  <c:v>13.086072</c:v>
                </c:pt>
                <c:pt idx="598">
                  <c:v>13.130616</c:v>
                </c:pt>
                <c:pt idx="599">
                  <c:v>13.188785000000001</c:v>
                </c:pt>
                <c:pt idx="600">
                  <c:v>13.222376000000001</c:v>
                </c:pt>
                <c:pt idx="601">
                  <c:v>13.268964999999998</c:v>
                </c:pt>
                <c:pt idx="602">
                  <c:v>13.313466000000005</c:v>
                </c:pt>
                <c:pt idx="603">
                  <c:v>13.342712000000002</c:v>
                </c:pt>
                <c:pt idx="604">
                  <c:v>13.371564000000005</c:v>
                </c:pt>
                <c:pt idx="605">
                  <c:v>13.429782000000005</c:v>
                </c:pt>
                <c:pt idx="606">
                  <c:v>13.489700000000004</c:v>
                </c:pt>
                <c:pt idx="607">
                  <c:v>13.532314</c:v>
                </c:pt>
                <c:pt idx="608">
                  <c:v>13.629716</c:v>
                </c:pt>
                <c:pt idx="609">
                  <c:v>13.661098000000001</c:v>
                </c:pt>
                <c:pt idx="610">
                  <c:v>13.689436000000008</c:v>
                </c:pt>
                <c:pt idx="611">
                  <c:v>13.717861999999998</c:v>
                </c:pt>
                <c:pt idx="612">
                  <c:v>13.786244</c:v>
                </c:pt>
                <c:pt idx="613">
                  <c:v>13.820762</c:v>
                </c:pt>
                <c:pt idx="614">
                  <c:v>13.870722000000002</c:v>
                </c:pt>
                <c:pt idx="615">
                  <c:v>13.928887</c:v>
                </c:pt>
                <c:pt idx="616">
                  <c:v>13.966914000000004</c:v>
                </c:pt>
                <c:pt idx="617">
                  <c:v>14.008045000000001</c:v>
                </c:pt>
                <c:pt idx="618">
                  <c:v>14.045797</c:v>
                </c:pt>
                <c:pt idx="619">
                  <c:v>14.227492</c:v>
                </c:pt>
                <c:pt idx="620">
                  <c:v>14.457726000000005</c:v>
                </c:pt>
                <c:pt idx="621">
                  <c:v>14.498060999999998</c:v>
                </c:pt>
                <c:pt idx="622">
                  <c:v>14.760459000000004</c:v>
                </c:pt>
                <c:pt idx="623">
                  <c:v>14.902529000000005</c:v>
                </c:pt>
                <c:pt idx="624">
                  <c:v>15.015727</c:v>
                </c:pt>
                <c:pt idx="625">
                  <c:v>15.102891</c:v>
                </c:pt>
                <c:pt idx="626">
                  <c:v>15.183242</c:v>
                </c:pt>
                <c:pt idx="627">
                  <c:v>15.309204000000005</c:v>
                </c:pt>
                <c:pt idx="628">
                  <c:v>15.353695000000005</c:v>
                </c:pt>
                <c:pt idx="629">
                  <c:v>15.481484000000005</c:v>
                </c:pt>
                <c:pt idx="630">
                  <c:v>15.565862000000005</c:v>
                </c:pt>
                <c:pt idx="631">
                  <c:v>15.657233</c:v>
                </c:pt>
                <c:pt idx="632">
                  <c:v>15.687654</c:v>
                </c:pt>
                <c:pt idx="633">
                  <c:v>15.710469</c:v>
                </c:pt>
                <c:pt idx="634">
                  <c:v>16.130963000000012</c:v>
                </c:pt>
                <c:pt idx="635">
                  <c:v>16.226371999999991</c:v>
                </c:pt>
                <c:pt idx="636">
                  <c:v>16.266354</c:v>
                </c:pt>
                <c:pt idx="637">
                  <c:v>16.563027000000002</c:v>
                </c:pt>
                <c:pt idx="638">
                  <c:v>16.596834000000001</c:v>
                </c:pt>
                <c:pt idx="639">
                  <c:v>16.64799300000001</c:v>
                </c:pt>
                <c:pt idx="640">
                  <c:v>16.676057000000011</c:v>
                </c:pt>
                <c:pt idx="641">
                  <c:v>16.707333999999989</c:v>
                </c:pt>
                <c:pt idx="642">
                  <c:v>16.795142999999978</c:v>
                </c:pt>
                <c:pt idx="643">
                  <c:v>16.83285600000001</c:v>
                </c:pt>
                <c:pt idx="644">
                  <c:v>16.864394999999988</c:v>
                </c:pt>
                <c:pt idx="645">
                  <c:v>16.916119999999989</c:v>
                </c:pt>
                <c:pt idx="646">
                  <c:v>16.96644299999998</c:v>
                </c:pt>
                <c:pt idx="647">
                  <c:v>17.040175999999999</c:v>
                </c:pt>
                <c:pt idx="648">
                  <c:v>17.075688</c:v>
                </c:pt>
                <c:pt idx="649">
                  <c:v>17.107529</c:v>
                </c:pt>
                <c:pt idx="650">
                  <c:v>17.40263299999998</c:v>
                </c:pt>
                <c:pt idx="651">
                  <c:v>17.476911999999999</c:v>
                </c:pt>
                <c:pt idx="652">
                  <c:v>17.707184000000005</c:v>
                </c:pt>
                <c:pt idx="653">
                  <c:v>17.800041999999991</c:v>
                </c:pt>
                <c:pt idx="654">
                  <c:v>17.838373000000001</c:v>
                </c:pt>
                <c:pt idx="655">
                  <c:v>17.891435999999999</c:v>
                </c:pt>
                <c:pt idx="656">
                  <c:v>17.936264999999999</c:v>
                </c:pt>
                <c:pt idx="657">
                  <c:v>17.988375999999985</c:v>
                </c:pt>
                <c:pt idx="658">
                  <c:v>18.052465999999999</c:v>
                </c:pt>
                <c:pt idx="659">
                  <c:v>18.141999999999999</c:v>
                </c:pt>
                <c:pt idx="660">
                  <c:v>18.330638999999991</c:v>
                </c:pt>
                <c:pt idx="661">
                  <c:v>18.353670000000001</c:v>
                </c:pt>
                <c:pt idx="662">
                  <c:v>18.416447000000002</c:v>
                </c:pt>
                <c:pt idx="663">
                  <c:v>18.440410999999983</c:v>
                </c:pt>
                <c:pt idx="664">
                  <c:v>18.472614999999983</c:v>
                </c:pt>
                <c:pt idx="665">
                  <c:v>19.359213</c:v>
                </c:pt>
                <c:pt idx="666">
                  <c:v>19.444243999999983</c:v>
                </c:pt>
                <c:pt idx="667">
                  <c:v>19.477</c:v>
                </c:pt>
                <c:pt idx="668">
                  <c:v>19.540306999999984</c:v>
                </c:pt>
                <c:pt idx="669">
                  <c:v>19.716708000000001</c:v>
                </c:pt>
                <c:pt idx="670">
                  <c:v>19.926655999999991</c:v>
                </c:pt>
                <c:pt idx="671">
                  <c:v>19.986977</c:v>
                </c:pt>
                <c:pt idx="672">
                  <c:v>20.019409</c:v>
                </c:pt>
                <c:pt idx="673">
                  <c:v>20.201829</c:v>
                </c:pt>
                <c:pt idx="674">
                  <c:v>20.212443999999984</c:v>
                </c:pt>
                <c:pt idx="675">
                  <c:v>20.251816000000005</c:v>
                </c:pt>
                <c:pt idx="676">
                  <c:v>20.275513999999983</c:v>
                </c:pt>
                <c:pt idx="677">
                  <c:v>20.315341</c:v>
                </c:pt>
                <c:pt idx="678">
                  <c:v>20.380712999999986</c:v>
                </c:pt>
                <c:pt idx="679">
                  <c:v>20.564850000000011</c:v>
                </c:pt>
                <c:pt idx="680">
                  <c:v>20.583452999999984</c:v>
                </c:pt>
                <c:pt idx="681">
                  <c:v>20.616993999999998</c:v>
                </c:pt>
                <c:pt idx="682">
                  <c:v>20.68343599999999</c:v>
                </c:pt>
                <c:pt idx="683">
                  <c:v>20.822154999999999</c:v>
                </c:pt>
                <c:pt idx="684">
                  <c:v>20.92366699999998</c:v>
                </c:pt>
                <c:pt idx="685">
                  <c:v>20.968107999999983</c:v>
                </c:pt>
                <c:pt idx="686">
                  <c:v>21.036666</c:v>
                </c:pt>
                <c:pt idx="687">
                  <c:v>21.111753000000011</c:v>
                </c:pt>
                <c:pt idx="688">
                  <c:v>21.165279999999989</c:v>
                </c:pt>
                <c:pt idx="689">
                  <c:v>21.32001</c:v>
                </c:pt>
                <c:pt idx="690">
                  <c:v>21.365503999999984</c:v>
                </c:pt>
                <c:pt idx="691">
                  <c:v>21.439696999999985</c:v>
                </c:pt>
                <c:pt idx="692">
                  <c:v>21.487994</c:v>
                </c:pt>
                <c:pt idx="693">
                  <c:v>21.521080000000001</c:v>
                </c:pt>
                <c:pt idx="694">
                  <c:v>21.586075000000001</c:v>
                </c:pt>
                <c:pt idx="695">
                  <c:v>21.620419999999989</c:v>
                </c:pt>
                <c:pt idx="696">
                  <c:v>21.67204199999999</c:v>
                </c:pt>
                <c:pt idx="697">
                  <c:v>21.697783999999999</c:v>
                </c:pt>
                <c:pt idx="698">
                  <c:v>21.743546999999985</c:v>
                </c:pt>
                <c:pt idx="699">
                  <c:v>21.845894999999999</c:v>
                </c:pt>
                <c:pt idx="700">
                  <c:v>22.036597</c:v>
                </c:pt>
                <c:pt idx="701">
                  <c:v>22.229284</c:v>
                </c:pt>
                <c:pt idx="702">
                  <c:v>22.505496999999981</c:v>
                </c:pt>
                <c:pt idx="703">
                  <c:v>22.582741999999978</c:v>
                </c:pt>
                <c:pt idx="704">
                  <c:v>22.635531999999991</c:v>
                </c:pt>
                <c:pt idx="705">
                  <c:v>22.704626999999984</c:v>
                </c:pt>
                <c:pt idx="706">
                  <c:v>22.781064000000001</c:v>
                </c:pt>
                <c:pt idx="707">
                  <c:v>22.821515999999999</c:v>
                </c:pt>
                <c:pt idx="708">
                  <c:v>22.873926000000001</c:v>
                </c:pt>
                <c:pt idx="709">
                  <c:v>23.000471999999988</c:v>
                </c:pt>
                <c:pt idx="710">
                  <c:v>23.187294000000001</c:v>
                </c:pt>
                <c:pt idx="711">
                  <c:v>23.270277</c:v>
                </c:pt>
                <c:pt idx="712">
                  <c:v>23.351854000000017</c:v>
                </c:pt>
                <c:pt idx="713">
                  <c:v>23.413972999999999</c:v>
                </c:pt>
                <c:pt idx="714">
                  <c:v>23.448352999999983</c:v>
                </c:pt>
                <c:pt idx="715">
                  <c:v>23.474443999999981</c:v>
                </c:pt>
                <c:pt idx="716">
                  <c:v>23.563797999999981</c:v>
                </c:pt>
                <c:pt idx="717">
                  <c:v>23.618875000000017</c:v>
                </c:pt>
                <c:pt idx="718">
                  <c:v>23.771086</c:v>
                </c:pt>
                <c:pt idx="719">
                  <c:v>23.812010999999988</c:v>
                </c:pt>
                <c:pt idx="720">
                  <c:v>23.938914</c:v>
                </c:pt>
                <c:pt idx="721">
                  <c:v>23.965785999999984</c:v>
                </c:pt>
                <c:pt idx="722">
                  <c:v>24.068076999999985</c:v>
                </c:pt>
                <c:pt idx="723">
                  <c:v>24.170335000000001</c:v>
                </c:pt>
                <c:pt idx="724">
                  <c:v>24.210488000000005</c:v>
                </c:pt>
                <c:pt idx="725">
                  <c:v>24.238711999999989</c:v>
                </c:pt>
                <c:pt idx="726">
                  <c:v>24.280419999999978</c:v>
                </c:pt>
                <c:pt idx="727">
                  <c:v>24.330127999999988</c:v>
                </c:pt>
                <c:pt idx="728">
                  <c:v>24.409856000000001</c:v>
                </c:pt>
                <c:pt idx="729">
                  <c:v>24.472240999999983</c:v>
                </c:pt>
                <c:pt idx="730">
                  <c:v>24.497706999999981</c:v>
                </c:pt>
                <c:pt idx="731">
                  <c:v>24.52931899999999</c:v>
                </c:pt>
                <c:pt idx="732">
                  <c:v>24.555088000000001</c:v>
                </c:pt>
                <c:pt idx="733">
                  <c:v>24.590972000000001</c:v>
                </c:pt>
                <c:pt idx="734">
                  <c:v>24.630400000000005</c:v>
                </c:pt>
                <c:pt idx="735">
                  <c:v>24.656586999999988</c:v>
                </c:pt>
                <c:pt idx="736">
                  <c:v>24.788451999999989</c:v>
                </c:pt>
                <c:pt idx="737">
                  <c:v>24.845866000000001</c:v>
                </c:pt>
                <c:pt idx="738">
                  <c:v>24.891083999999999</c:v>
                </c:pt>
                <c:pt idx="739">
                  <c:v>24.93267199999999</c:v>
                </c:pt>
                <c:pt idx="740">
                  <c:v>25.043952000000001</c:v>
                </c:pt>
                <c:pt idx="741">
                  <c:v>25.128233999999988</c:v>
                </c:pt>
                <c:pt idx="742">
                  <c:v>25.151858000000022</c:v>
                </c:pt>
                <c:pt idx="743">
                  <c:v>25.190062000000001</c:v>
                </c:pt>
                <c:pt idx="744">
                  <c:v>25.291391000000001</c:v>
                </c:pt>
                <c:pt idx="745">
                  <c:v>25.400221999999989</c:v>
                </c:pt>
                <c:pt idx="746">
                  <c:v>25.42929899999999</c:v>
                </c:pt>
                <c:pt idx="747">
                  <c:v>25.468807000000002</c:v>
                </c:pt>
                <c:pt idx="748">
                  <c:v>25.491409999999981</c:v>
                </c:pt>
                <c:pt idx="749">
                  <c:v>25.52394</c:v>
                </c:pt>
                <c:pt idx="750">
                  <c:v>25.583038999999989</c:v>
                </c:pt>
                <c:pt idx="751">
                  <c:v>25.654805000000021</c:v>
                </c:pt>
                <c:pt idx="752">
                  <c:v>25.704370000000001</c:v>
                </c:pt>
                <c:pt idx="753">
                  <c:v>25.759014000000001</c:v>
                </c:pt>
                <c:pt idx="754">
                  <c:v>25.805858000000011</c:v>
                </c:pt>
                <c:pt idx="755">
                  <c:v>25.844929</c:v>
                </c:pt>
                <c:pt idx="756">
                  <c:v>25.888309999999983</c:v>
                </c:pt>
                <c:pt idx="757">
                  <c:v>26.076948000000005</c:v>
                </c:pt>
                <c:pt idx="758">
                  <c:v>26.108477000000001</c:v>
                </c:pt>
                <c:pt idx="759">
                  <c:v>26.266747999999986</c:v>
                </c:pt>
                <c:pt idx="760">
                  <c:v>26.334236000000001</c:v>
                </c:pt>
                <c:pt idx="761">
                  <c:v>26.409032999999983</c:v>
                </c:pt>
                <c:pt idx="762">
                  <c:v>26.432850999999999</c:v>
                </c:pt>
                <c:pt idx="763">
                  <c:v>26.558561999999988</c:v>
                </c:pt>
                <c:pt idx="764">
                  <c:v>26.611129999999999</c:v>
                </c:pt>
                <c:pt idx="765">
                  <c:v>26.656980999999998</c:v>
                </c:pt>
                <c:pt idx="766">
                  <c:v>26.687066999999999</c:v>
                </c:pt>
                <c:pt idx="767">
                  <c:v>26.71903</c:v>
                </c:pt>
                <c:pt idx="768">
                  <c:v>26.753587</c:v>
                </c:pt>
                <c:pt idx="769">
                  <c:v>26.882079999999981</c:v>
                </c:pt>
                <c:pt idx="770">
                  <c:v>27.114103000000011</c:v>
                </c:pt>
                <c:pt idx="771">
                  <c:v>27.210113</c:v>
                </c:pt>
                <c:pt idx="772">
                  <c:v>27.268851999999999</c:v>
                </c:pt>
                <c:pt idx="773">
                  <c:v>27.306556</c:v>
                </c:pt>
                <c:pt idx="774">
                  <c:v>27.452774000000002</c:v>
                </c:pt>
                <c:pt idx="775">
                  <c:v>27.476232999999983</c:v>
                </c:pt>
                <c:pt idx="776">
                  <c:v>27.510719000000002</c:v>
                </c:pt>
                <c:pt idx="777">
                  <c:v>27.553363999999988</c:v>
                </c:pt>
                <c:pt idx="778">
                  <c:v>27.615020999999999</c:v>
                </c:pt>
                <c:pt idx="779">
                  <c:v>27.873192</c:v>
                </c:pt>
                <c:pt idx="780">
                  <c:v>28.17055800000001</c:v>
                </c:pt>
                <c:pt idx="781">
                  <c:v>28.349819</c:v>
                </c:pt>
                <c:pt idx="782">
                  <c:v>28.400266999999989</c:v>
                </c:pt>
                <c:pt idx="783">
                  <c:v>28.516089000000001</c:v>
                </c:pt>
                <c:pt idx="784">
                  <c:v>28.562636999999977</c:v>
                </c:pt>
                <c:pt idx="785">
                  <c:v>28.941455999999999</c:v>
                </c:pt>
                <c:pt idx="786">
                  <c:v>29.102820999999999</c:v>
                </c:pt>
                <c:pt idx="787">
                  <c:v>29.196719000000002</c:v>
                </c:pt>
                <c:pt idx="788">
                  <c:v>29.224900999999999</c:v>
                </c:pt>
                <c:pt idx="789">
                  <c:v>29.441615999999989</c:v>
                </c:pt>
                <c:pt idx="790">
                  <c:v>29.466272999999983</c:v>
                </c:pt>
                <c:pt idx="791">
                  <c:v>29.534855000000022</c:v>
                </c:pt>
                <c:pt idx="792">
                  <c:v>29.566331999999989</c:v>
                </c:pt>
                <c:pt idx="793">
                  <c:v>29.77867599999999</c:v>
                </c:pt>
                <c:pt idx="794">
                  <c:v>29.821847999999999</c:v>
                </c:pt>
                <c:pt idx="795">
                  <c:v>29.893504</c:v>
                </c:pt>
                <c:pt idx="796">
                  <c:v>29.919678999999999</c:v>
                </c:pt>
                <c:pt idx="797">
                  <c:v>29.945594999999983</c:v>
                </c:pt>
                <c:pt idx="798">
                  <c:v>29.991544999999984</c:v>
                </c:pt>
                <c:pt idx="799">
                  <c:v>30.078628999999989</c:v>
                </c:pt>
                <c:pt idx="800">
                  <c:v>30.18568599999999</c:v>
                </c:pt>
                <c:pt idx="801">
                  <c:v>30.414650000000005</c:v>
                </c:pt>
                <c:pt idx="802">
                  <c:v>30.451571999999999</c:v>
                </c:pt>
                <c:pt idx="803">
                  <c:v>30.494645999999989</c:v>
                </c:pt>
                <c:pt idx="804">
                  <c:v>30.534435999999999</c:v>
                </c:pt>
                <c:pt idx="805">
                  <c:v>30.598599999999983</c:v>
                </c:pt>
                <c:pt idx="806">
                  <c:v>30.625686000000002</c:v>
                </c:pt>
                <c:pt idx="807">
                  <c:v>30.650683000000001</c:v>
                </c:pt>
                <c:pt idx="808">
                  <c:v>30.696847000000005</c:v>
                </c:pt>
                <c:pt idx="809">
                  <c:v>30.792231999999981</c:v>
                </c:pt>
                <c:pt idx="810">
                  <c:v>30.831897000000016</c:v>
                </c:pt>
                <c:pt idx="811">
                  <c:v>31.094058000000011</c:v>
                </c:pt>
                <c:pt idx="812">
                  <c:v>31.16850899999999</c:v>
                </c:pt>
                <c:pt idx="813">
                  <c:v>31.245013999999983</c:v>
                </c:pt>
                <c:pt idx="814">
                  <c:v>31.661985000000012</c:v>
                </c:pt>
                <c:pt idx="815">
                  <c:v>31.690778000000005</c:v>
                </c:pt>
                <c:pt idx="816">
                  <c:v>31.735955000000011</c:v>
                </c:pt>
                <c:pt idx="817">
                  <c:v>31.819997999999998</c:v>
                </c:pt>
                <c:pt idx="818">
                  <c:v>31.929614999999981</c:v>
                </c:pt>
                <c:pt idx="819">
                  <c:v>32.251843999999998</c:v>
                </c:pt>
                <c:pt idx="820">
                  <c:v>32.392124000000003</c:v>
                </c:pt>
                <c:pt idx="821">
                  <c:v>32.578849000000005</c:v>
                </c:pt>
                <c:pt idx="822">
                  <c:v>32.627243</c:v>
                </c:pt>
                <c:pt idx="823">
                  <c:v>32.989666999999997</c:v>
                </c:pt>
                <c:pt idx="824">
                  <c:v>33.640748000000002</c:v>
                </c:pt>
                <c:pt idx="825">
                  <c:v>33.752433000000003</c:v>
                </c:pt>
                <c:pt idx="826">
                  <c:v>33.850472999999994</c:v>
                </c:pt>
                <c:pt idx="827">
                  <c:v>33.889841999999994</c:v>
                </c:pt>
                <c:pt idx="828">
                  <c:v>33.919178000000002</c:v>
                </c:pt>
                <c:pt idx="829">
                  <c:v>33.974584999999998</c:v>
                </c:pt>
                <c:pt idx="830">
                  <c:v>33.997913000000011</c:v>
                </c:pt>
                <c:pt idx="831">
                  <c:v>34.063286000000005</c:v>
                </c:pt>
                <c:pt idx="832">
                  <c:v>34.152577000000001</c:v>
                </c:pt>
                <c:pt idx="833">
                  <c:v>34.245017000000011</c:v>
                </c:pt>
                <c:pt idx="834">
                  <c:v>34.623398000000023</c:v>
                </c:pt>
                <c:pt idx="835">
                  <c:v>34.698586000000013</c:v>
                </c:pt>
                <c:pt idx="836">
                  <c:v>35.024661999999999</c:v>
                </c:pt>
                <c:pt idx="837">
                  <c:v>35.325979000000011</c:v>
                </c:pt>
                <c:pt idx="838">
                  <c:v>35.521790000000003</c:v>
                </c:pt>
                <c:pt idx="839">
                  <c:v>35.683393000000002</c:v>
                </c:pt>
                <c:pt idx="840">
                  <c:v>35.711331000000001</c:v>
                </c:pt>
                <c:pt idx="841">
                  <c:v>35.951585999999999</c:v>
                </c:pt>
                <c:pt idx="842">
                  <c:v>36.080726999999996</c:v>
                </c:pt>
                <c:pt idx="843">
                  <c:v>36.241146000000001</c:v>
                </c:pt>
                <c:pt idx="844">
                  <c:v>36.316094999999997</c:v>
                </c:pt>
                <c:pt idx="845">
                  <c:v>36.529952000000023</c:v>
                </c:pt>
                <c:pt idx="846">
                  <c:v>36.681036000000006</c:v>
                </c:pt>
                <c:pt idx="847">
                  <c:v>36.714640999999993</c:v>
                </c:pt>
                <c:pt idx="848">
                  <c:v>36.801386999999998</c:v>
                </c:pt>
                <c:pt idx="849">
                  <c:v>36.801501999999999</c:v>
                </c:pt>
                <c:pt idx="850">
                  <c:v>36.801952</c:v>
                </c:pt>
                <c:pt idx="851">
                  <c:v>36.804130000000001</c:v>
                </c:pt>
                <c:pt idx="852">
                  <c:v>36.805612000000011</c:v>
                </c:pt>
                <c:pt idx="853">
                  <c:v>36.806839999999994</c:v>
                </c:pt>
                <c:pt idx="854">
                  <c:v>36.816335000000002</c:v>
                </c:pt>
                <c:pt idx="855">
                  <c:v>36.825078000000012</c:v>
                </c:pt>
                <c:pt idx="856">
                  <c:v>36.827156000000002</c:v>
                </c:pt>
                <c:pt idx="857">
                  <c:v>36.827593</c:v>
                </c:pt>
                <c:pt idx="858">
                  <c:v>36.835460000000005</c:v>
                </c:pt>
                <c:pt idx="859">
                  <c:v>36.836121000000006</c:v>
                </c:pt>
                <c:pt idx="860">
                  <c:v>36.841188999999993</c:v>
                </c:pt>
                <c:pt idx="861">
                  <c:v>36.946395000000003</c:v>
                </c:pt>
                <c:pt idx="862">
                  <c:v>36.961076999999996</c:v>
                </c:pt>
                <c:pt idx="863">
                  <c:v>36.974967999999997</c:v>
                </c:pt>
                <c:pt idx="864">
                  <c:v>36.975542000000011</c:v>
                </c:pt>
                <c:pt idx="865">
                  <c:v>36.975906000000002</c:v>
                </c:pt>
                <c:pt idx="866">
                  <c:v>36.991597000000006</c:v>
                </c:pt>
                <c:pt idx="867">
                  <c:v>37.040181000000004</c:v>
                </c:pt>
                <c:pt idx="868">
                  <c:v>37.135963000000011</c:v>
                </c:pt>
                <c:pt idx="869">
                  <c:v>37.161455000000011</c:v>
                </c:pt>
                <c:pt idx="870">
                  <c:v>37.161738000000021</c:v>
                </c:pt>
                <c:pt idx="871">
                  <c:v>37.178646000000001</c:v>
                </c:pt>
                <c:pt idx="872">
                  <c:v>37.188800000000001</c:v>
                </c:pt>
                <c:pt idx="873">
                  <c:v>37.189572000000013</c:v>
                </c:pt>
                <c:pt idx="874">
                  <c:v>37.198638000000024</c:v>
                </c:pt>
                <c:pt idx="875">
                  <c:v>37.224752000000024</c:v>
                </c:pt>
                <c:pt idx="876">
                  <c:v>37.225067000000003</c:v>
                </c:pt>
                <c:pt idx="877">
                  <c:v>37.225428000000022</c:v>
                </c:pt>
                <c:pt idx="878">
                  <c:v>37.226209000000011</c:v>
                </c:pt>
                <c:pt idx="879">
                  <c:v>37.227416000000012</c:v>
                </c:pt>
                <c:pt idx="880">
                  <c:v>37.227693000000002</c:v>
                </c:pt>
                <c:pt idx="881">
                  <c:v>37.229632000000024</c:v>
                </c:pt>
                <c:pt idx="882">
                  <c:v>37.231179000000012</c:v>
                </c:pt>
                <c:pt idx="883">
                  <c:v>37.231882999999996</c:v>
                </c:pt>
                <c:pt idx="884">
                  <c:v>37.232740000000021</c:v>
                </c:pt>
                <c:pt idx="885">
                  <c:v>37.232989000000003</c:v>
                </c:pt>
                <c:pt idx="886">
                  <c:v>37.234034000000001</c:v>
                </c:pt>
                <c:pt idx="887">
                  <c:v>37.252624000000004</c:v>
                </c:pt>
                <c:pt idx="888">
                  <c:v>37.265606000000012</c:v>
                </c:pt>
                <c:pt idx="889">
                  <c:v>37.278099000000012</c:v>
                </c:pt>
                <c:pt idx="890">
                  <c:v>37.278595000000024</c:v>
                </c:pt>
                <c:pt idx="891">
                  <c:v>37.288018000000022</c:v>
                </c:pt>
                <c:pt idx="892">
                  <c:v>37.299494000000003</c:v>
                </c:pt>
                <c:pt idx="893">
                  <c:v>37.300259000000004</c:v>
                </c:pt>
                <c:pt idx="894">
                  <c:v>37.302342000000003</c:v>
                </c:pt>
                <c:pt idx="895">
                  <c:v>37.302637000000004</c:v>
                </c:pt>
                <c:pt idx="896">
                  <c:v>37.304662999999998</c:v>
                </c:pt>
                <c:pt idx="897">
                  <c:v>37.305338000000013</c:v>
                </c:pt>
                <c:pt idx="898">
                  <c:v>37.31532</c:v>
                </c:pt>
                <c:pt idx="899">
                  <c:v>37.320643999999994</c:v>
                </c:pt>
                <c:pt idx="900">
                  <c:v>37.398654000000001</c:v>
                </c:pt>
                <c:pt idx="901">
                  <c:v>37.400636999999996</c:v>
                </c:pt>
                <c:pt idx="902">
                  <c:v>37.403882999999993</c:v>
                </c:pt>
                <c:pt idx="903">
                  <c:v>37.405074000000006</c:v>
                </c:pt>
                <c:pt idx="904">
                  <c:v>37.414781999999995</c:v>
                </c:pt>
                <c:pt idx="905">
                  <c:v>37.420700000000011</c:v>
                </c:pt>
                <c:pt idx="906">
                  <c:v>37.422574000000012</c:v>
                </c:pt>
                <c:pt idx="907">
                  <c:v>37.439839000000006</c:v>
                </c:pt>
                <c:pt idx="908">
                  <c:v>37.444723999999994</c:v>
                </c:pt>
                <c:pt idx="909">
                  <c:v>37.447887999999978</c:v>
                </c:pt>
                <c:pt idx="910">
                  <c:v>37.44905</c:v>
                </c:pt>
                <c:pt idx="911">
                  <c:v>37.450676999999999</c:v>
                </c:pt>
                <c:pt idx="912">
                  <c:v>37.462508000000021</c:v>
                </c:pt>
                <c:pt idx="913">
                  <c:v>37.465091000000001</c:v>
                </c:pt>
                <c:pt idx="914">
                  <c:v>37.465559000000013</c:v>
                </c:pt>
                <c:pt idx="915">
                  <c:v>37.479386000000005</c:v>
                </c:pt>
                <c:pt idx="916">
                  <c:v>37.484749999999998</c:v>
                </c:pt>
                <c:pt idx="917">
                  <c:v>37.487078999999994</c:v>
                </c:pt>
                <c:pt idx="918">
                  <c:v>37.490820000000006</c:v>
                </c:pt>
                <c:pt idx="919">
                  <c:v>37.494795000000003</c:v>
                </c:pt>
                <c:pt idx="920">
                  <c:v>37.502435000000013</c:v>
                </c:pt>
                <c:pt idx="921">
                  <c:v>37.504920999999996</c:v>
                </c:pt>
                <c:pt idx="922">
                  <c:v>37.544159000000001</c:v>
                </c:pt>
                <c:pt idx="923">
                  <c:v>37.545669000000004</c:v>
                </c:pt>
                <c:pt idx="924">
                  <c:v>37.546748000000001</c:v>
                </c:pt>
                <c:pt idx="925">
                  <c:v>37.549883999999999</c:v>
                </c:pt>
                <c:pt idx="926">
                  <c:v>37.552651000000004</c:v>
                </c:pt>
                <c:pt idx="927">
                  <c:v>37.553070999999996</c:v>
                </c:pt>
                <c:pt idx="928">
                  <c:v>37.583665999999994</c:v>
                </c:pt>
                <c:pt idx="929">
                  <c:v>37.593834000000001</c:v>
                </c:pt>
                <c:pt idx="930">
                  <c:v>37.596706000000012</c:v>
                </c:pt>
                <c:pt idx="931">
                  <c:v>37.599386000000003</c:v>
                </c:pt>
                <c:pt idx="932">
                  <c:v>37.610562000000002</c:v>
                </c:pt>
                <c:pt idx="933">
                  <c:v>37.614757000000004</c:v>
                </c:pt>
                <c:pt idx="934">
                  <c:v>37.62424</c:v>
                </c:pt>
                <c:pt idx="935">
                  <c:v>37.624958000000021</c:v>
                </c:pt>
                <c:pt idx="936">
                  <c:v>37.625366000000021</c:v>
                </c:pt>
                <c:pt idx="937">
                  <c:v>37.627342000000013</c:v>
                </c:pt>
                <c:pt idx="938">
                  <c:v>37.629282000000003</c:v>
                </c:pt>
                <c:pt idx="939">
                  <c:v>37.631956000000002</c:v>
                </c:pt>
                <c:pt idx="940">
                  <c:v>37.632616000000013</c:v>
                </c:pt>
                <c:pt idx="941">
                  <c:v>37.640695000000001</c:v>
                </c:pt>
                <c:pt idx="942">
                  <c:v>37.673933000000012</c:v>
                </c:pt>
                <c:pt idx="943">
                  <c:v>37.681910000000002</c:v>
                </c:pt>
                <c:pt idx="944">
                  <c:v>37.686422</c:v>
                </c:pt>
                <c:pt idx="945">
                  <c:v>37.693446000000002</c:v>
                </c:pt>
                <c:pt idx="946">
                  <c:v>37.695630000000023</c:v>
                </c:pt>
                <c:pt idx="947">
                  <c:v>37.758839000000002</c:v>
                </c:pt>
                <c:pt idx="948">
                  <c:v>37.824498999999996</c:v>
                </c:pt>
                <c:pt idx="949">
                  <c:v>37.856847999999978</c:v>
                </c:pt>
                <c:pt idx="950">
                  <c:v>37.857980999999974</c:v>
                </c:pt>
                <c:pt idx="951">
                  <c:v>37.895042000000011</c:v>
                </c:pt>
                <c:pt idx="952">
                  <c:v>37.901016999999996</c:v>
                </c:pt>
                <c:pt idx="953">
                  <c:v>37.904092999999996</c:v>
                </c:pt>
                <c:pt idx="954">
                  <c:v>37.916822999999994</c:v>
                </c:pt>
                <c:pt idx="955">
                  <c:v>37.919269999999997</c:v>
                </c:pt>
                <c:pt idx="956">
                  <c:v>37.924472000000002</c:v>
                </c:pt>
                <c:pt idx="957">
                  <c:v>37.930504000000006</c:v>
                </c:pt>
                <c:pt idx="958">
                  <c:v>38.011706999999994</c:v>
                </c:pt>
                <c:pt idx="959">
                  <c:v>38.012242000000001</c:v>
                </c:pt>
                <c:pt idx="960">
                  <c:v>38.043956000000001</c:v>
                </c:pt>
                <c:pt idx="961">
                  <c:v>38.058503000000002</c:v>
                </c:pt>
                <c:pt idx="962">
                  <c:v>38.142567</c:v>
                </c:pt>
                <c:pt idx="963">
                  <c:v>38.154538000000002</c:v>
                </c:pt>
                <c:pt idx="964">
                  <c:v>38.197994000000001</c:v>
                </c:pt>
                <c:pt idx="965">
                  <c:v>38.218813000000011</c:v>
                </c:pt>
                <c:pt idx="966">
                  <c:v>38.242126000000013</c:v>
                </c:pt>
                <c:pt idx="967">
                  <c:v>38.245544000000002</c:v>
                </c:pt>
                <c:pt idx="968">
                  <c:v>38.283879000000006</c:v>
                </c:pt>
                <c:pt idx="969">
                  <c:v>38.285041</c:v>
                </c:pt>
                <c:pt idx="970">
                  <c:v>38.286143000000003</c:v>
                </c:pt>
                <c:pt idx="971">
                  <c:v>38.286609000000006</c:v>
                </c:pt>
                <c:pt idx="972">
                  <c:v>38.435654</c:v>
                </c:pt>
                <c:pt idx="973">
                  <c:v>38.437346000000005</c:v>
                </c:pt>
                <c:pt idx="974">
                  <c:v>38.438970000000012</c:v>
                </c:pt>
                <c:pt idx="975">
                  <c:v>38.441615999999996</c:v>
                </c:pt>
                <c:pt idx="976">
                  <c:v>38.443687999999995</c:v>
                </c:pt>
                <c:pt idx="977">
                  <c:v>38.444204999999997</c:v>
                </c:pt>
                <c:pt idx="978">
                  <c:v>38.444566999999999</c:v>
                </c:pt>
                <c:pt idx="979">
                  <c:v>38.451247999999978</c:v>
                </c:pt>
                <c:pt idx="980">
                  <c:v>38.550766999999993</c:v>
                </c:pt>
                <c:pt idx="981">
                  <c:v>38.639954000000003</c:v>
                </c:pt>
                <c:pt idx="982">
                  <c:v>38.647560999999996</c:v>
                </c:pt>
                <c:pt idx="983">
                  <c:v>38.659083999999993</c:v>
                </c:pt>
                <c:pt idx="984">
                  <c:v>38.681889999999996</c:v>
                </c:pt>
                <c:pt idx="985">
                  <c:v>38.735710000000026</c:v>
                </c:pt>
                <c:pt idx="986">
                  <c:v>38.737041000000005</c:v>
                </c:pt>
                <c:pt idx="987">
                  <c:v>38.771833000000001</c:v>
                </c:pt>
                <c:pt idx="988">
                  <c:v>38.783657000000005</c:v>
                </c:pt>
                <c:pt idx="989">
                  <c:v>38.789193000000012</c:v>
                </c:pt>
                <c:pt idx="990">
                  <c:v>39.071763000000004</c:v>
                </c:pt>
                <c:pt idx="991">
                  <c:v>39.083995000000002</c:v>
                </c:pt>
                <c:pt idx="992">
                  <c:v>39.115393000000012</c:v>
                </c:pt>
                <c:pt idx="993">
                  <c:v>39.142024000000006</c:v>
                </c:pt>
                <c:pt idx="994">
                  <c:v>39.147121000000006</c:v>
                </c:pt>
                <c:pt idx="995">
                  <c:v>39.196562000000021</c:v>
                </c:pt>
                <c:pt idx="996">
                  <c:v>39.200177000000011</c:v>
                </c:pt>
                <c:pt idx="997">
                  <c:v>39.201087999999999</c:v>
                </c:pt>
                <c:pt idx="998">
                  <c:v>39.209324000000002</c:v>
                </c:pt>
                <c:pt idx="999">
                  <c:v>39.209925000000013</c:v>
                </c:pt>
                <c:pt idx="1000">
                  <c:v>39.215018000000022</c:v>
                </c:pt>
                <c:pt idx="1001">
                  <c:v>39.222395000000034</c:v>
                </c:pt>
                <c:pt idx="1002">
                  <c:v>39.222847000000002</c:v>
                </c:pt>
                <c:pt idx="1003">
                  <c:v>39.226049000000003</c:v>
                </c:pt>
                <c:pt idx="1004">
                  <c:v>39.226969000000011</c:v>
                </c:pt>
                <c:pt idx="1005">
                  <c:v>39.227865000000001</c:v>
                </c:pt>
                <c:pt idx="1006">
                  <c:v>39.228637000000013</c:v>
                </c:pt>
                <c:pt idx="1007">
                  <c:v>39.229574000000021</c:v>
                </c:pt>
                <c:pt idx="1008">
                  <c:v>39.230059000000011</c:v>
                </c:pt>
                <c:pt idx="1009">
                  <c:v>39.250548000000002</c:v>
                </c:pt>
                <c:pt idx="1010">
                  <c:v>39.285080000000001</c:v>
                </c:pt>
                <c:pt idx="1011">
                  <c:v>39.299840000000003</c:v>
                </c:pt>
                <c:pt idx="1012">
                  <c:v>39.310252999999996</c:v>
                </c:pt>
                <c:pt idx="1013">
                  <c:v>39.325544000000001</c:v>
                </c:pt>
                <c:pt idx="1014">
                  <c:v>39.330477999999999</c:v>
                </c:pt>
                <c:pt idx="1015">
                  <c:v>39.337171000000005</c:v>
                </c:pt>
                <c:pt idx="1016">
                  <c:v>39.340393999999996</c:v>
                </c:pt>
                <c:pt idx="1017">
                  <c:v>39.341284999999978</c:v>
                </c:pt>
                <c:pt idx="1018">
                  <c:v>39.349764999999998</c:v>
                </c:pt>
                <c:pt idx="1019">
                  <c:v>39.355033000000006</c:v>
                </c:pt>
                <c:pt idx="1020">
                  <c:v>39.360774000000006</c:v>
                </c:pt>
                <c:pt idx="1021">
                  <c:v>39.379664999999996</c:v>
                </c:pt>
                <c:pt idx="1022">
                  <c:v>39.380099999999999</c:v>
                </c:pt>
                <c:pt idx="1023">
                  <c:v>39.381093999999997</c:v>
                </c:pt>
                <c:pt idx="1024">
                  <c:v>39.384887999999968</c:v>
                </c:pt>
                <c:pt idx="1025">
                  <c:v>39.391183000000005</c:v>
                </c:pt>
                <c:pt idx="1026">
                  <c:v>39.394730000000003</c:v>
                </c:pt>
                <c:pt idx="1027">
                  <c:v>39.396233000000002</c:v>
                </c:pt>
                <c:pt idx="1028">
                  <c:v>39.397411000000005</c:v>
                </c:pt>
                <c:pt idx="1029">
                  <c:v>39.39884</c:v>
                </c:pt>
                <c:pt idx="1030">
                  <c:v>39.399551000000002</c:v>
                </c:pt>
                <c:pt idx="1031">
                  <c:v>39.400453000000006</c:v>
                </c:pt>
                <c:pt idx="1032">
                  <c:v>39.402328000000011</c:v>
                </c:pt>
                <c:pt idx="1033">
                  <c:v>39.405544000000006</c:v>
                </c:pt>
                <c:pt idx="1034">
                  <c:v>39.406061999999999</c:v>
                </c:pt>
                <c:pt idx="1035">
                  <c:v>39.413587999999997</c:v>
                </c:pt>
                <c:pt idx="1036">
                  <c:v>39.418423000000004</c:v>
                </c:pt>
                <c:pt idx="1037">
                  <c:v>39.425030000000021</c:v>
                </c:pt>
                <c:pt idx="1038">
                  <c:v>39.438613000000011</c:v>
                </c:pt>
                <c:pt idx="1039">
                  <c:v>39.439054000000006</c:v>
                </c:pt>
                <c:pt idx="1040">
                  <c:v>39.448713000000012</c:v>
                </c:pt>
                <c:pt idx="1041">
                  <c:v>39.456402999999995</c:v>
                </c:pt>
                <c:pt idx="1042">
                  <c:v>39.471176</c:v>
                </c:pt>
                <c:pt idx="1043">
                  <c:v>39.477555000000002</c:v>
                </c:pt>
                <c:pt idx="1044">
                  <c:v>39.477906999999995</c:v>
                </c:pt>
                <c:pt idx="1045">
                  <c:v>39.47822</c:v>
                </c:pt>
                <c:pt idx="1046">
                  <c:v>39.478994</c:v>
                </c:pt>
                <c:pt idx="1047">
                  <c:v>39.482670999999996</c:v>
                </c:pt>
                <c:pt idx="1048">
                  <c:v>39.488836000000006</c:v>
                </c:pt>
                <c:pt idx="1049">
                  <c:v>39.489858999999996</c:v>
                </c:pt>
                <c:pt idx="1050">
                  <c:v>39.521125000000012</c:v>
                </c:pt>
                <c:pt idx="1051">
                  <c:v>39.525067</c:v>
                </c:pt>
                <c:pt idx="1052">
                  <c:v>39.527686999999993</c:v>
                </c:pt>
                <c:pt idx="1053">
                  <c:v>39.534981999999999</c:v>
                </c:pt>
                <c:pt idx="1054">
                  <c:v>39.543852000000001</c:v>
                </c:pt>
                <c:pt idx="1055">
                  <c:v>39.546510000000012</c:v>
                </c:pt>
                <c:pt idx="1056">
                  <c:v>39.608897000000006</c:v>
                </c:pt>
                <c:pt idx="1057">
                  <c:v>39.666999000000011</c:v>
                </c:pt>
                <c:pt idx="1058">
                  <c:v>39.670196000000011</c:v>
                </c:pt>
                <c:pt idx="1059">
                  <c:v>39.670594000000001</c:v>
                </c:pt>
                <c:pt idx="1060">
                  <c:v>39.682612000000013</c:v>
                </c:pt>
                <c:pt idx="1061">
                  <c:v>39.714824999999998</c:v>
                </c:pt>
                <c:pt idx="1062">
                  <c:v>39.747348000000002</c:v>
                </c:pt>
                <c:pt idx="1063">
                  <c:v>39.778953000000023</c:v>
                </c:pt>
                <c:pt idx="1064">
                  <c:v>39.879456000000005</c:v>
                </c:pt>
                <c:pt idx="1065">
                  <c:v>39.904243999999998</c:v>
                </c:pt>
                <c:pt idx="1066">
                  <c:v>39.906756000000001</c:v>
                </c:pt>
                <c:pt idx="1067">
                  <c:v>39.910285999999999</c:v>
                </c:pt>
                <c:pt idx="1068">
                  <c:v>39.911606999999997</c:v>
                </c:pt>
                <c:pt idx="1069">
                  <c:v>39.915580000000006</c:v>
                </c:pt>
                <c:pt idx="1070">
                  <c:v>39.920826999999996</c:v>
                </c:pt>
                <c:pt idx="1071">
                  <c:v>39.921927000000004</c:v>
                </c:pt>
                <c:pt idx="1072">
                  <c:v>39.922308000000022</c:v>
                </c:pt>
                <c:pt idx="1073">
                  <c:v>39.933110000000013</c:v>
                </c:pt>
                <c:pt idx="1074">
                  <c:v>39.936094000000004</c:v>
                </c:pt>
                <c:pt idx="1075">
                  <c:v>39.940154</c:v>
                </c:pt>
                <c:pt idx="1076">
                  <c:v>39.945357000000001</c:v>
                </c:pt>
                <c:pt idx="1077">
                  <c:v>39.950946999999999</c:v>
                </c:pt>
                <c:pt idx="1078">
                  <c:v>39.954862999999975</c:v>
                </c:pt>
                <c:pt idx="1079">
                  <c:v>39.963978000000012</c:v>
                </c:pt>
                <c:pt idx="1080">
                  <c:v>39.980233000000005</c:v>
                </c:pt>
                <c:pt idx="1081">
                  <c:v>39.990408000000002</c:v>
                </c:pt>
                <c:pt idx="1082">
                  <c:v>39.992994000000003</c:v>
                </c:pt>
                <c:pt idx="1083">
                  <c:v>40.007854999999999</c:v>
                </c:pt>
                <c:pt idx="1084">
                  <c:v>40.008549000000002</c:v>
                </c:pt>
                <c:pt idx="1085">
                  <c:v>40.061118000000022</c:v>
                </c:pt>
                <c:pt idx="1086">
                  <c:v>40.070025000000001</c:v>
                </c:pt>
                <c:pt idx="1087">
                  <c:v>40.070767000000004</c:v>
                </c:pt>
                <c:pt idx="1088">
                  <c:v>40.072429</c:v>
                </c:pt>
                <c:pt idx="1089">
                  <c:v>40.102160000000012</c:v>
                </c:pt>
                <c:pt idx="1090">
                  <c:v>40.109021000000006</c:v>
                </c:pt>
                <c:pt idx="1091">
                  <c:v>40.109495000000003</c:v>
                </c:pt>
                <c:pt idx="1092">
                  <c:v>40.126875000000013</c:v>
                </c:pt>
                <c:pt idx="1093">
                  <c:v>40.131818000000003</c:v>
                </c:pt>
                <c:pt idx="1094">
                  <c:v>40.133281000000004</c:v>
                </c:pt>
                <c:pt idx="1095">
                  <c:v>40.151553</c:v>
                </c:pt>
                <c:pt idx="1096">
                  <c:v>40.183447999999999</c:v>
                </c:pt>
                <c:pt idx="1097">
                  <c:v>40.187056999999996</c:v>
                </c:pt>
                <c:pt idx="1098">
                  <c:v>40.190931000000013</c:v>
                </c:pt>
                <c:pt idx="1099">
                  <c:v>40.226579000000022</c:v>
                </c:pt>
                <c:pt idx="1100">
                  <c:v>40.257890999999994</c:v>
                </c:pt>
                <c:pt idx="1101">
                  <c:v>40.281743000000006</c:v>
                </c:pt>
                <c:pt idx="1102">
                  <c:v>40.291293000000003</c:v>
                </c:pt>
                <c:pt idx="1103">
                  <c:v>40.297757000000011</c:v>
                </c:pt>
                <c:pt idx="1104">
                  <c:v>40.311284999999977</c:v>
                </c:pt>
                <c:pt idx="1105">
                  <c:v>40.320942000000002</c:v>
                </c:pt>
                <c:pt idx="1106">
                  <c:v>40.329105000000013</c:v>
                </c:pt>
                <c:pt idx="1107">
                  <c:v>40.334740999999994</c:v>
                </c:pt>
                <c:pt idx="1108">
                  <c:v>40.335035000000012</c:v>
                </c:pt>
                <c:pt idx="1109">
                  <c:v>40.335997000000006</c:v>
                </c:pt>
                <c:pt idx="1110">
                  <c:v>40.337743999999994</c:v>
                </c:pt>
                <c:pt idx="1111">
                  <c:v>40.339599</c:v>
                </c:pt>
                <c:pt idx="1112">
                  <c:v>40.341745999999993</c:v>
                </c:pt>
                <c:pt idx="1113">
                  <c:v>40.343360000000004</c:v>
                </c:pt>
                <c:pt idx="1114">
                  <c:v>40.345530000000011</c:v>
                </c:pt>
                <c:pt idx="1115">
                  <c:v>40.375896000000004</c:v>
                </c:pt>
                <c:pt idx="1116">
                  <c:v>40.383199999999995</c:v>
                </c:pt>
                <c:pt idx="1117">
                  <c:v>40.384719000000004</c:v>
                </c:pt>
                <c:pt idx="1118">
                  <c:v>40.465273000000003</c:v>
                </c:pt>
                <c:pt idx="1119">
                  <c:v>40.482284999999997</c:v>
                </c:pt>
                <c:pt idx="1120">
                  <c:v>40.490610000000011</c:v>
                </c:pt>
                <c:pt idx="1121">
                  <c:v>40.497067999999999</c:v>
                </c:pt>
                <c:pt idx="1122">
                  <c:v>40.500934000000001</c:v>
                </c:pt>
                <c:pt idx="1123">
                  <c:v>40.511187999999997</c:v>
                </c:pt>
                <c:pt idx="1124">
                  <c:v>40.511692999999994</c:v>
                </c:pt>
                <c:pt idx="1125">
                  <c:v>40.514029999999998</c:v>
                </c:pt>
                <c:pt idx="1126">
                  <c:v>40.514458999999995</c:v>
                </c:pt>
                <c:pt idx="1127">
                  <c:v>40.581831999999999</c:v>
                </c:pt>
                <c:pt idx="1128">
                  <c:v>40.636624000000005</c:v>
                </c:pt>
                <c:pt idx="1129">
                  <c:v>40.659144000000005</c:v>
                </c:pt>
                <c:pt idx="1130">
                  <c:v>40.723181000000011</c:v>
                </c:pt>
                <c:pt idx="1131">
                  <c:v>40.736682000000002</c:v>
                </c:pt>
                <c:pt idx="1132">
                  <c:v>40.769008000000021</c:v>
                </c:pt>
                <c:pt idx="1133">
                  <c:v>40.782402000000012</c:v>
                </c:pt>
                <c:pt idx="1134">
                  <c:v>40.818239000000005</c:v>
                </c:pt>
                <c:pt idx="1135">
                  <c:v>40.84057</c:v>
                </c:pt>
                <c:pt idx="1136">
                  <c:v>40.841592999999996</c:v>
                </c:pt>
                <c:pt idx="1137">
                  <c:v>40.859702999999996</c:v>
                </c:pt>
                <c:pt idx="1138">
                  <c:v>40.909863999999999</c:v>
                </c:pt>
                <c:pt idx="1139">
                  <c:v>41.026545000000013</c:v>
                </c:pt>
                <c:pt idx="1140">
                  <c:v>41.044406999999993</c:v>
                </c:pt>
                <c:pt idx="1141">
                  <c:v>41.226209000000011</c:v>
                </c:pt>
                <c:pt idx="1142">
                  <c:v>41.372546</c:v>
                </c:pt>
                <c:pt idx="1143">
                  <c:v>41.407047999999996</c:v>
                </c:pt>
                <c:pt idx="1144">
                  <c:v>41.413906000000004</c:v>
                </c:pt>
                <c:pt idx="1145">
                  <c:v>41.423143000000003</c:v>
                </c:pt>
                <c:pt idx="1146">
                  <c:v>41.428728000000021</c:v>
                </c:pt>
                <c:pt idx="1147">
                  <c:v>41.430596000000001</c:v>
                </c:pt>
                <c:pt idx="1148">
                  <c:v>41.451889999999977</c:v>
                </c:pt>
                <c:pt idx="1149">
                  <c:v>41.452386999999995</c:v>
                </c:pt>
                <c:pt idx="1150">
                  <c:v>41.455679999999994</c:v>
                </c:pt>
                <c:pt idx="1151">
                  <c:v>41.579041000000004</c:v>
                </c:pt>
                <c:pt idx="1152">
                  <c:v>41.599543000000011</c:v>
                </c:pt>
                <c:pt idx="1153">
                  <c:v>41.647416</c:v>
                </c:pt>
                <c:pt idx="1154">
                  <c:v>41.649823000000005</c:v>
                </c:pt>
                <c:pt idx="1155">
                  <c:v>41.707183000000001</c:v>
                </c:pt>
                <c:pt idx="1156">
                  <c:v>41.752702000000021</c:v>
                </c:pt>
                <c:pt idx="1157">
                  <c:v>41.842003999999996</c:v>
                </c:pt>
                <c:pt idx="1158">
                  <c:v>41.902349000000001</c:v>
                </c:pt>
                <c:pt idx="1159">
                  <c:v>41.929339000000013</c:v>
                </c:pt>
                <c:pt idx="1160">
                  <c:v>41.96199</c:v>
                </c:pt>
                <c:pt idx="1161">
                  <c:v>41.970495</c:v>
                </c:pt>
                <c:pt idx="1162">
                  <c:v>42.000403000000006</c:v>
                </c:pt>
                <c:pt idx="1163">
                  <c:v>42.123502000000023</c:v>
                </c:pt>
                <c:pt idx="1164">
                  <c:v>42.132819000000012</c:v>
                </c:pt>
                <c:pt idx="1165">
                  <c:v>42.134634000000005</c:v>
                </c:pt>
                <c:pt idx="1166">
                  <c:v>42.159901000000005</c:v>
                </c:pt>
                <c:pt idx="1167">
                  <c:v>42.166065000000003</c:v>
                </c:pt>
                <c:pt idx="1168">
                  <c:v>42.167623000000006</c:v>
                </c:pt>
                <c:pt idx="1169">
                  <c:v>42.200116000000023</c:v>
                </c:pt>
                <c:pt idx="1170">
                  <c:v>42.290519000000025</c:v>
                </c:pt>
                <c:pt idx="1171">
                  <c:v>42.293614000000012</c:v>
                </c:pt>
                <c:pt idx="1172">
                  <c:v>42.303496999999993</c:v>
                </c:pt>
                <c:pt idx="1173">
                  <c:v>42.368088</c:v>
                </c:pt>
                <c:pt idx="1174">
                  <c:v>42.522750000000023</c:v>
                </c:pt>
                <c:pt idx="1175">
                  <c:v>42.669379000000013</c:v>
                </c:pt>
                <c:pt idx="1176">
                  <c:v>42.710170000000012</c:v>
                </c:pt>
                <c:pt idx="1177">
                  <c:v>42.767621000000005</c:v>
                </c:pt>
                <c:pt idx="1178">
                  <c:v>42.809359000000001</c:v>
                </c:pt>
                <c:pt idx="1179">
                  <c:v>42.810405999999993</c:v>
                </c:pt>
                <c:pt idx="1180">
                  <c:v>42.845836000000006</c:v>
                </c:pt>
                <c:pt idx="1181">
                  <c:v>42.849891999999997</c:v>
                </c:pt>
                <c:pt idx="1182">
                  <c:v>42.960688999999995</c:v>
                </c:pt>
                <c:pt idx="1183">
                  <c:v>42.967578000000003</c:v>
                </c:pt>
                <c:pt idx="1184">
                  <c:v>42.971440999999999</c:v>
                </c:pt>
                <c:pt idx="1185">
                  <c:v>42.981019999999994</c:v>
                </c:pt>
                <c:pt idx="1186">
                  <c:v>42.986780999999993</c:v>
                </c:pt>
                <c:pt idx="1187">
                  <c:v>43.066009000000001</c:v>
                </c:pt>
                <c:pt idx="1188">
                  <c:v>43.085593000000003</c:v>
                </c:pt>
                <c:pt idx="1189">
                  <c:v>43.086980000000004</c:v>
                </c:pt>
                <c:pt idx="1190">
                  <c:v>43.131019000000002</c:v>
                </c:pt>
                <c:pt idx="1191">
                  <c:v>43.183435000000003</c:v>
                </c:pt>
                <c:pt idx="1192">
                  <c:v>43.186362000000003</c:v>
                </c:pt>
                <c:pt idx="1193">
                  <c:v>43.257659999999994</c:v>
                </c:pt>
                <c:pt idx="1194">
                  <c:v>43.266456000000012</c:v>
                </c:pt>
                <c:pt idx="1195">
                  <c:v>43.275495000000021</c:v>
                </c:pt>
                <c:pt idx="1196">
                  <c:v>43.297961000000001</c:v>
                </c:pt>
                <c:pt idx="1197">
                  <c:v>43.406182000000001</c:v>
                </c:pt>
                <c:pt idx="1198">
                  <c:v>43.465671</c:v>
                </c:pt>
                <c:pt idx="1199">
                  <c:v>43.489644999999996</c:v>
                </c:pt>
                <c:pt idx="1200">
                  <c:v>43.497508000000003</c:v>
                </c:pt>
                <c:pt idx="1201">
                  <c:v>43.498023000000003</c:v>
                </c:pt>
                <c:pt idx="1202">
                  <c:v>43.517943999999993</c:v>
                </c:pt>
                <c:pt idx="1203">
                  <c:v>43.528561000000003</c:v>
                </c:pt>
                <c:pt idx="1204">
                  <c:v>43.591420000000006</c:v>
                </c:pt>
                <c:pt idx="1205">
                  <c:v>43.688359000000013</c:v>
                </c:pt>
                <c:pt idx="1206">
                  <c:v>43.698485000000012</c:v>
                </c:pt>
                <c:pt idx="1207">
                  <c:v>43.757484999999996</c:v>
                </c:pt>
                <c:pt idx="1208">
                  <c:v>43.760031000000012</c:v>
                </c:pt>
                <c:pt idx="1209">
                  <c:v>43.780710000000013</c:v>
                </c:pt>
                <c:pt idx="1210">
                  <c:v>43.781980000000004</c:v>
                </c:pt>
                <c:pt idx="1211">
                  <c:v>43.782236000000012</c:v>
                </c:pt>
                <c:pt idx="1212">
                  <c:v>43.782723000000011</c:v>
                </c:pt>
                <c:pt idx="1213">
                  <c:v>43.782999000000011</c:v>
                </c:pt>
                <c:pt idx="1214">
                  <c:v>43.783284999999999</c:v>
                </c:pt>
                <c:pt idx="1215">
                  <c:v>43.783975000000012</c:v>
                </c:pt>
                <c:pt idx="1216">
                  <c:v>43.785260000000001</c:v>
                </c:pt>
                <c:pt idx="1217">
                  <c:v>43.787295</c:v>
                </c:pt>
                <c:pt idx="1218">
                  <c:v>43.821223999999994</c:v>
                </c:pt>
                <c:pt idx="1219">
                  <c:v>43.860941000000004</c:v>
                </c:pt>
                <c:pt idx="1220">
                  <c:v>43.871886999999973</c:v>
                </c:pt>
                <c:pt idx="1221">
                  <c:v>43.928345000000022</c:v>
                </c:pt>
                <c:pt idx="1222">
                  <c:v>43.969743000000001</c:v>
                </c:pt>
                <c:pt idx="1223">
                  <c:v>44.114488999999999</c:v>
                </c:pt>
                <c:pt idx="1224">
                  <c:v>44.143884999999997</c:v>
                </c:pt>
                <c:pt idx="1225">
                  <c:v>44.192118000000043</c:v>
                </c:pt>
                <c:pt idx="1226">
                  <c:v>44.206502000000022</c:v>
                </c:pt>
                <c:pt idx="1227">
                  <c:v>44.219379000000011</c:v>
                </c:pt>
                <c:pt idx="1228">
                  <c:v>44.242211000000012</c:v>
                </c:pt>
                <c:pt idx="1229">
                  <c:v>44.265853000000021</c:v>
                </c:pt>
                <c:pt idx="1230">
                  <c:v>44.294329000000012</c:v>
                </c:pt>
                <c:pt idx="1231">
                  <c:v>44.338313000000028</c:v>
                </c:pt>
                <c:pt idx="1232">
                  <c:v>44.402011000000002</c:v>
                </c:pt>
                <c:pt idx="1233">
                  <c:v>44.404065999999993</c:v>
                </c:pt>
                <c:pt idx="1234">
                  <c:v>44.420445000000001</c:v>
                </c:pt>
                <c:pt idx="1235">
                  <c:v>44.445036000000002</c:v>
                </c:pt>
                <c:pt idx="1236">
                  <c:v>44.471995</c:v>
                </c:pt>
                <c:pt idx="1237">
                  <c:v>44.474753</c:v>
                </c:pt>
                <c:pt idx="1238">
                  <c:v>44.479426999999994</c:v>
                </c:pt>
                <c:pt idx="1239">
                  <c:v>44.507097999999999</c:v>
                </c:pt>
                <c:pt idx="1240">
                  <c:v>44.549326000000001</c:v>
                </c:pt>
                <c:pt idx="1241">
                  <c:v>44.575003000000002</c:v>
                </c:pt>
                <c:pt idx="1242">
                  <c:v>44.595105000000025</c:v>
                </c:pt>
                <c:pt idx="1243">
                  <c:v>44.616205000000001</c:v>
                </c:pt>
                <c:pt idx="1244">
                  <c:v>44.617911000000007</c:v>
                </c:pt>
                <c:pt idx="1245">
                  <c:v>44.622609000000011</c:v>
                </c:pt>
                <c:pt idx="1246">
                  <c:v>44.671785</c:v>
                </c:pt>
                <c:pt idx="1247">
                  <c:v>44.677577000000007</c:v>
                </c:pt>
                <c:pt idx="1248">
                  <c:v>44.686283999999993</c:v>
                </c:pt>
                <c:pt idx="1249">
                  <c:v>44.696101000000013</c:v>
                </c:pt>
                <c:pt idx="1250">
                  <c:v>44.720252000000023</c:v>
                </c:pt>
                <c:pt idx="1251">
                  <c:v>44.734052000000013</c:v>
                </c:pt>
                <c:pt idx="1252">
                  <c:v>44.738688000000003</c:v>
                </c:pt>
                <c:pt idx="1253">
                  <c:v>44.751337000000007</c:v>
                </c:pt>
                <c:pt idx="1254">
                  <c:v>44.864940999999995</c:v>
                </c:pt>
                <c:pt idx="1255">
                  <c:v>44.884844999999977</c:v>
                </c:pt>
                <c:pt idx="1256">
                  <c:v>44.962644000000004</c:v>
                </c:pt>
                <c:pt idx="1257">
                  <c:v>44.998042000000012</c:v>
                </c:pt>
                <c:pt idx="1258">
                  <c:v>45.002361000000001</c:v>
                </c:pt>
                <c:pt idx="1259">
                  <c:v>45.009425</c:v>
                </c:pt>
                <c:pt idx="1260">
                  <c:v>45.014646999999997</c:v>
                </c:pt>
                <c:pt idx="1261">
                  <c:v>45.015062</c:v>
                </c:pt>
                <c:pt idx="1262">
                  <c:v>45.022163000000013</c:v>
                </c:pt>
                <c:pt idx="1263">
                  <c:v>45.023591000000003</c:v>
                </c:pt>
                <c:pt idx="1264">
                  <c:v>45.054553000000006</c:v>
                </c:pt>
                <c:pt idx="1265">
                  <c:v>45.110884999999996</c:v>
                </c:pt>
                <c:pt idx="1266">
                  <c:v>45.112770000000012</c:v>
                </c:pt>
                <c:pt idx="1267">
                  <c:v>45.302246000000004</c:v>
                </c:pt>
                <c:pt idx="1268">
                  <c:v>45.302838000000001</c:v>
                </c:pt>
                <c:pt idx="1269">
                  <c:v>45.321262999999995</c:v>
                </c:pt>
                <c:pt idx="1270">
                  <c:v>45.323915000000021</c:v>
                </c:pt>
                <c:pt idx="1271">
                  <c:v>45.325872000000011</c:v>
                </c:pt>
                <c:pt idx="1272">
                  <c:v>45.329231</c:v>
                </c:pt>
                <c:pt idx="1273">
                  <c:v>45.331298999999994</c:v>
                </c:pt>
                <c:pt idx="1274">
                  <c:v>45.337346000000004</c:v>
                </c:pt>
                <c:pt idx="1275">
                  <c:v>45.387192999999996</c:v>
                </c:pt>
                <c:pt idx="1276">
                  <c:v>45.463820000000005</c:v>
                </c:pt>
                <c:pt idx="1277">
                  <c:v>45.629506000000013</c:v>
                </c:pt>
                <c:pt idx="1278">
                  <c:v>45.649601000000004</c:v>
                </c:pt>
                <c:pt idx="1279">
                  <c:v>45.712473000000003</c:v>
                </c:pt>
                <c:pt idx="1280">
                  <c:v>45.722273000000023</c:v>
                </c:pt>
                <c:pt idx="1281">
                  <c:v>45.723069000000002</c:v>
                </c:pt>
                <c:pt idx="1282">
                  <c:v>45.754284999999996</c:v>
                </c:pt>
                <c:pt idx="1283">
                  <c:v>45.795125000000034</c:v>
                </c:pt>
                <c:pt idx="1284">
                  <c:v>45.903960000000005</c:v>
                </c:pt>
                <c:pt idx="1285">
                  <c:v>45.910757000000004</c:v>
                </c:pt>
                <c:pt idx="1286">
                  <c:v>45.911053999999993</c:v>
                </c:pt>
                <c:pt idx="1287">
                  <c:v>45.921600999999995</c:v>
                </c:pt>
                <c:pt idx="1288">
                  <c:v>46.179721000000001</c:v>
                </c:pt>
                <c:pt idx="1289">
                  <c:v>46.215350000000022</c:v>
                </c:pt>
                <c:pt idx="1290">
                  <c:v>46.241806999999994</c:v>
                </c:pt>
                <c:pt idx="1291">
                  <c:v>46.380160999999994</c:v>
                </c:pt>
                <c:pt idx="1292">
                  <c:v>46.434445999999994</c:v>
                </c:pt>
                <c:pt idx="1293">
                  <c:v>46.461410000000001</c:v>
                </c:pt>
                <c:pt idx="1294">
                  <c:v>46.485186000000006</c:v>
                </c:pt>
                <c:pt idx="1295">
                  <c:v>46.498104000000012</c:v>
                </c:pt>
                <c:pt idx="1296">
                  <c:v>46.499778000000013</c:v>
                </c:pt>
                <c:pt idx="1297">
                  <c:v>46.500710000000012</c:v>
                </c:pt>
                <c:pt idx="1298">
                  <c:v>46.502294000000006</c:v>
                </c:pt>
                <c:pt idx="1299">
                  <c:v>46.534418000000002</c:v>
                </c:pt>
                <c:pt idx="1300">
                  <c:v>46.561983999999995</c:v>
                </c:pt>
                <c:pt idx="1301">
                  <c:v>46.578049</c:v>
                </c:pt>
                <c:pt idx="1302">
                  <c:v>46.583307000000005</c:v>
                </c:pt>
                <c:pt idx="1303">
                  <c:v>46.592147000000011</c:v>
                </c:pt>
                <c:pt idx="1304">
                  <c:v>46.599379000000013</c:v>
                </c:pt>
                <c:pt idx="1305">
                  <c:v>46.628106000000024</c:v>
                </c:pt>
                <c:pt idx="1306">
                  <c:v>46.639345000000013</c:v>
                </c:pt>
                <c:pt idx="1307">
                  <c:v>46.661148000000011</c:v>
                </c:pt>
                <c:pt idx="1308">
                  <c:v>46.665590000000023</c:v>
                </c:pt>
                <c:pt idx="1309">
                  <c:v>46.671183000000006</c:v>
                </c:pt>
                <c:pt idx="1310">
                  <c:v>46.687199</c:v>
                </c:pt>
                <c:pt idx="1311">
                  <c:v>46.688879</c:v>
                </c:pt>
                <c:pt idx="1312">
                  <c:v>46.693602000000013</c:v>
                </c:pt>
                <c:pt idx="1313">
                  <c:v>46.697769000000001</c:v>
                </c:pt>
                <c:pt idx="1314">
                  <c:v>46.704893999999996</c:v>
                </c:pt>
                <c:pt idx="1315">
                  <c:v>46.706154000000012</c:v>
                </c:pt>
                <c:pt idx="1316">
                  <c:v>46.706603000000001</c:v>
                </c:pt>
                <c:pt idx="1317">
                  <c:v>46.707696000000006</c:v>
                </c:pt>
                <c:pt idx="1318">
                  <c:v>46.729110000000034</c:v>
                </c:pt>
                <c:pt idx="1319">
                  <c:v>46.729408000000021</c:v>
                </c:pt>
                <c:pt idx="1320">
                  <c:v>46.730455000000013</c:v>
                </c:pt>
                <c:pt idx="1321">
                  <c:v>46.746196000000012</c:v>
                </c:pt>
                <c:pt idx="1322">
                  <c:v>46.748612000000023</c:v>
                </c:pt>
                <c:pt idx="1323">
                  <c:v>46.750307000000006</c:v>
                </c:pt>
                <c:pt idx="1324">
                  <c:v>46.839076000000006</c:v>
                </c:pt>
                <c:pt idx="1325">
                  <c:v>46.920760000000001</c:v>
                </c:pt>
                <c:pt idx="1326">
                  <c:v>46.96463</c:v>
                </c:pt>
                <c:pt idx="1327">
                  <c:v>46.966044000000004</c:v>
                </c:pt>
                <c:pt idx="1328">
                  <c:v>46.984714000000004</c:v>
                </c:pt>
                <c:pt idx="1329">
                  <c:v>46.998156000000023</c:v>
                </c:pt>
                <c:pt idx="1330">
                  <c:v>47.046576000000002</c:v>
                </c:pt>
                <c:pt idx="1331">
                  <c:v>47.051744999999997</c:v>
                </c:pt>
                <c:pt idx="1332">
                  <c:v>47.22311600000004</c:v>
                </c:pt>
                <c:pt idx="1333">
                  <c:v>47.243566000000001</c:v>
                </c:pt>
                <c:pt idx="1334">
                  <c:v>47.247970000000002</c:v>
                </c:pt>
                <c:pt idx="1335">
                  <c:v>47.258556000000013</c:v>
                </c:pt>
                <c:pt idx="1336">
                  <c:v>47.341058999999994</c:v>
                </c:pt>
                <c:pt idx="1337">
                  <c:v>47.384836999999997</c:v>
                </c:pt>
                <c:pt idx="1338">
                  <c:v>47.485080000000004</c:v>
                </c:pt>
                <c:pt idx="1339">
                  <c:v>47.861060999999999</c:v>
                </c:pt>
                <c:pt idx="1340">
                  <c:v>47.871388999999994</c:v>
                </c:pt>
                <c:pt idx="1341">
                  <c:v>47.873231000000004</c:v>
                </c:pt>
                <c:pt idx="1342">
                  <c:v>47.881732</c:v>
                </c:pt>
                <c:pt idx="1343">
                  <c:v>47.890026999999996</c:v>
                </c:pt>
                <c:pt idx="1344">
                  <c:v>47.891909000000005</c:v>
                </c:pt>
                <c:pt idx="1345">
                  <c:v>47.895539000000028</c:v>
                </c:pt>
                <c:pt idx="1346">
                  <c:v>48.012885999999995</c:v>
                </c:pt>
                <c:pt idx="1347">
                  <c:v>48.013945</c:v>
                </c:pt>
                <c:pt idx="1348">
                  <c:v>48.129479000000003</c:v>
                </c:pt>
                <c:pt idx="1349">
                  <c:v>48.147731</c:v>
                </c:pt>
                <c:pt idx="1350">
                  <c:v>48.148996000000011</c:v>
                </c:pt>
                <c:pt idx="1351">
                  <c:v>48.152278000000003</c:v>
                </c:pt>
                <c:pt idx="1352">
                  <c:v>48.166465000000002</c:v>
                </c:pt>
                <c:pt idx="1353">
                  <c:v>48.170699000000006</c:v>
                </c:pt>
                <c:pt idx="1354">
                  <c:v>48.180876999999995</c:v>
                </c:pt>
                <c:pt idx="1355">
                  <c:v>48.181564999999999</c:v>
                </c:pt>
                <c:pt idx="1356">
                  <c:v>48.189259</c:v>
                </c:pt>
                <c:pt idx="1357">
                  <c:v>48.425151000000021</c:v>
                </c:pt>
                <c:pt idx="1358">
                  <c:v>48.429086000000005</c:v>
                </c:pt>
                <c:pt idx="1359">
                  <c:v>48.430322000000011</c:v>
                </c:pt>
                <c:pt idx="1360">
                  <c:v>48.435065000000002</c:v>
                </c:pt>
                <c:pt idx="1361">
                  <c:v>48.454527999999996</c:v>
                </c:pt>
                <c:pt idx="1362">
                  <c:v>48.460266000000004</c:v>
                </c:pt>
                <c:pt idx="1363">
                  <c:v>48.471532000000003</c:v>
                </c:pt>
                <c:pt idx="1364">
                  <c:v>48.511359000000006</c:v>
                </c:pt>
                <c:pt idx="1365">
                  <c:v>48.542327</c:v>
                </c:pt>
                <c:pt idx="1366">
                  <c:v>48.545296</c:v>
                </c:pt>
                <c:pt idx="1367">
                  <c:v>48.551531000000004</c:v>
                </c:pt>
                <c:pt idx="1368">
                  <c:v>48.560007000000006</c:v>
                </c:pt>
                <c:pt idx="1369">
                  <c:v>48.580024999999999</c:v>
                </c:pt>
                <c:pt idx="1370">
                  <c:v>48.590007</c:v>
                </c:pt>
                <c:pt idx="1371">
                  <c:v>48.59831600000004</c:v>
                </c:pt>
                <c:pt idx="1372">
                  <c:v>48.620955000000023</c:v>
                </c:pt>
                <c:pt idx="1373">
                  <c:v>48.664102000000021</c:v>
                </c:pt>
                <c:pt idx="1374">
                  <c:v>48.687946999999994</c:v>
                </c:pt>
                <c:pt idx="1375">
                  <c:v>48.688583000000001</c:v>
                </c:pt>
                <c:pt idx="1376">
                  <c:v>48.689540000000001</c:v>
                </c:pt>
                <c:pt idx="1377">
                  <c:v>48.707094000000005</c:v>
                </c:pt>
                <c:pt idx="1378">
                  <c:v>48.713995000000011</c:v>
                </c:pt>
                <c:pt idx="1379">
                  <c:v>48.723132000000042</c:v>
                </c:pt>
                <c:pt idx="1380">
                  <c:v>48.736583000000003</c:v>
                </c:pt>
                <c:pt idx="1381">
                  <c:v>48.741133000000012</c:v>
                </c:pt>
                <c:pt idx="1382">
                  <c:v>48.838356000000012</c:v>
                </c:pt>
                <c:pt idx="1383">
                  <c:v>48.860704000000005</c:v>
                </c:pt>
                <c:pt idx="1384">
                  <c:v>48.876840999999999</c:v>
                </c:pt>
                <c:pt idx="1385">
                  <c:v>48.913457999999999</c:v>
                </c:pt>
                <c:pt idx="1386">
                  <c:v>48.923228000000002</c:v>
                </c:pt>
                <c:pt idx="1387">
                  <c:v>48.926597000000001</c:v>
                </c:pt>
                <c:pt idx="1388">
                  <c:v>48.926840999999996</c:v>
                </c:pt>
                <c:pt idx="1389">
                  <c:v>48.927640999999994</c:v>
                </c:pt>
                <c:pt idx="1390">
                  <c:v>48.929116000000022</c:v>
                </c:pt>
                <c:pt idx="1391">
                  <c:v>48.929857000000005</c:v>
                </c:pt>
                <c:pt idx="1392">
                  <c:v>48.938162000000013</c:v>
                </c:pt>
                <c:pt idx="1393">
                  <c:v>48.951713999999996</c:v>
                </c:pt>
                <c:pt idx="1394">
                  <c:v>48.962855000000012</c:v>
                </c:pt>
                <c:pt idx="1395">
                  <c:v>48.966569</c:v>
                </c:pt>
                <c:pt idx="1396">
                  <c:v>48.969110000000022</c:v>
                </c:pt>
                <c:pt idx="1397">
                  <c:v>48.978400000000001</c:v>
                </c:pt>
                <c:pt idx="1398">
                  <c:v>48.982644999999998</c:v>
                </c:pt>
                <c:pt idx="1399">
                  <c:v>48.986465999999993</c:v>
                </c:pt>
                <c:pt idx="1400">
                  <c:v>48.991906</c:v>
                </c:pt>
                <c:pt idx="1401">
                  <c:v>49.002806</c:v>
                </c:pt>
                <c:pt idx="1402">
                  <c:v>49.014602999999994</c:v>
                </c:pt>
                <c:pt idx="1403">
                  <c:v>49.016447999999997</c:v>
                </c:pt>
                <c:pt idx="1404">
                  <c:v>49.018687999999997</c:v>
                </c:pt>
                <c:pt idx="1405">
                  <c:v>49.022659000000012</c:v>
                </c:pt>
                <c:pt idx="1406">
                  <c:v>49.024097000000005</c:v>
                </c:pt>
                <c:pt idx="1407">
                  <c:v>49.024409000000006</c:v>
                </c:pt>
                <c:pt idx="1408">
                  <c:v>49.026292000000012</c:v>
                </c:pt>
                <c:pt idx="1409">
                  <c:v>49.035061000000006</c:v>
                </c:pt>
                <c:pt idx="1410">
                  <c:v>49.047140999999996</c:v>
                </c:pt>
                <c:pt idx="1411">
                  <c:v>49.048667999999999</c:v>
                </c:pt>
                <c:pt idx="1412">
                  <c:v>49.095557000000028</c:v>
                </c:pt>
                <c:pt idx="1413">
                  <c:v>49.110777000000006</c:v>
                </c:pt>
                <c:pt idx="1414">
                  <c:v>49.137950000000011</c:v>
                </c:pt>
                <c:pt idx="1415">
                  <c:v>49.181822999999994</c:v>
                </c:pt>
                <c:pt idx="1416">
                  <c:v>49.213637000000006</c:v>
                </c:pt>
                <c:pt idx="1417">
                  <c:v>49.215250000000012</c:v>
                </c:pt>
                <c:pt idx="1418">
                  <c:v>49.223186000000013</c:v>
                </c:pt>
                <c:pt idx="1419">
                  <c:v>49.225517000000039</c:v>
                </c:pt>
                <c:pt idx="1420">
                  <c:v>49.230341000000003</c:v>
                </c:pt>
                <c:pt idx="1421">
                  <c:v>49.237066999999996</c:v>
                </c:pt>
                <c:pt idx="1422">
                  <c:v>49.240500000000011</c:v>
                </c:pt>
                <c:pt idx="1423">
                  <c:v>49.257566000000004</c:v>
                </c:pt>
                <c:pt idx="1424">
                  <c:v>49.267592000000022</c:v>
                </c:pt>
                <c:pt idx="1425">
                  <c:v>49.280717000000003</c:v>
                </c:pt>
                <c:pt idx="1426">
                  <c:v>49.288189000000003</c:v>
                </c:pt>
                <c:pt idx="1427">
                  <c:v>49.288821000000006</c:v>
                </c:pt>
                <c:pt idx="1428">
                  <c:v>49.291592000000023</c:v>
                </c:pt>
                <c:pt idx="1429">
                  <c:v>49.292067000000003</c:v>
                </c:pt>
                <c:pt idx="1430">
                  <c:v>49.296381000000011</c:v>
                </c:pt>
                <c:pt idx="1431">
                  <c:v>49.298262000000022</c:v>
                </c:pt>
                <c:pt idx="1432">
                  <c:v>49.321099000000004</c:v>
                </c:pt>
                <c:pt idx="1433">
                  <c:v>49.325502000000021</c:v>
                </c:pt>
                <c:pt idx="1434">
                  <c:v>49.329299000000006</c:v>
                </c:pt>
                <c:pt idx="1435">
                  <c:v>49.334419000000004</c:v>
                </c:pt>
                <c:pt idx="1436">
                  <c:v>49.338655000000003</c:v>
                </c:pt>
                <c:pt idx="1437">
                  <c:v>49.350234999999998</c:v>
                </c:pt>
                <c:pt idx="1438">
                  <c:v>49.364446999999998</c:v>
                </c:pt>
                <c:pt idx="1439">
                  <c:v>49.365910000000021</c:v>
                </c:pt>
                <c:pt idx="1440">
                  <c:v>49.366501</c:v>
                </c:pt>
                <c:pt idx="1441">
                  <c:v>49.379313000000003</c:v>
                </c:pt>
                <c:pt idx="1442">
                  <c:v>49.397730000000003</c:v>
                </c:pt>
                <c:pt idx="1443">
                  <c:v>49.406245999999996</c:v>
                </c:pt>
                <c:pt idx="1444">
                  <c:v>49.408560000000001</c:v>
                </c:pt>
                <c:pt idx="1445">
                  <c:v>49.409111000000003</c:v>
                </c:pt>
                <c:pt idx="1446">
                  <c:v>49.452722000000001</c:v>
                </c:pt>
                <c:pt idx="1447">
                  <c:v>49.468760000000003</c:v>
                </c:pt>
                <c:pt idx="1448">
                  <c:v>49.474276999999994</c:v>
                </c:pt>
                <c:pt idx="1449">
                  <c:v>49.477331</c:v>
                </c:pt>
                <c:pt idx="1450">
                  <c:v>49.489599999999996</c:v>
                </c:pt>
                <c:pt idx="1451">
                  <c:v>49.498219000000013</c:v>
                </c:pt>
                <c:pt idx="1452">
                  <c:v>49.498595000000023</c:v>
                </c:pt>
                <c:pt idx="1453">
                  <c:v>49.516421999999999</c:v>
                </c:pt>
                <c:pt idx="1454">
                  <c:v>49.519607999999998</c:v>
                </c:pt>
                <c:pt idx="1455">
                  <c:v>49.524446999999995</c:v>
                </c:pt>
                <c:pt idx="1456">
                  <c:v>49.529425000000003</c:v>
                </c:pt>
                <c:pt idx="1457">
                  <c:v>49.538851000000001</c:v>
                </c:pt>
                <c:pt idx="1458">
                  <c:v>49.567806000000004</c:v>
                </c:pt>
                <c:pt idx="1459">
                  <c:v>49.568136000000024</c:v>
                </c:pt>
                <c:pt idx="1460">
                  <c:v>49.574902000000002</c:v>
                </c:pt>
                <c:pt idx="1461">
                  <c:v>49.577005</c:v>
                </c:pt>
                <c:pt idx="1462">
                  <c:v>49.584976000000005</c:v>
                </c:pt>
                <c:pt idx="1463">
                  <c:v>49.600826999999995</c:v>
                </c:pt>
                <c:pt idx="1464">
                  <c:v>49.603351000000011</c:v>
                </c:pt>
                <c:pt idx="1465">
                  <c:v>49.608607000000006</c:v>
                </c:pt>
                <c:pt idx="1466">
                  <c:v>49.616036000000001</c:v>
                </c:pt>
                <c:pt idx="1467">
                  <c:v>49.617998</c:v>
                </c:pt>
                <c:pt idx="1468">
                  <c:v>49.619522000000003</c:v>
                </c:pt>
                <c:pt idx="1469">
                  <c:v>49.619786000000005</c:v>
                </c:pt>
                <c:pt idx="1470">
                  <c:v>49.620562000000021</c:v>
                </c:pt>
                <c:pt idx="1471">
                  <c:v>49.620905000000022</c:v>
                </c:pt>
                <c:pt idx="1472">
                  <c:v>49.634631000000006</c:v>
                </c:pt>
                <c:pt idx="1473">
                  <c:v>49.636186000000002</c:v>
                </c:pt>
                <c:pt idx="1474">
                  <c:v>49.655823999999996</c:v>
                </c:pt>
                <c:pt idx="1475">
                  <c:v>49.657543999999994</c:v>
                </c:pt>
                <c:pt idx="1476">
                  <c:v>49.659132000000021</c:v>
                </c:pt>
                <c:pt idx="1477">
                  <c:v>49.659918000000012</c:v>
                </c:pt>
                <c:pt idx="1478">
                  <c:v>49.660530000000023</c:v>
                </c:pt>
                <c:pt idx="1479">
                  <c:v>49.660856000000003</c:v>
                </c:pt>
                <c:pt idx="1480">
                  <c:v>49.661949</c:v>
                </c:pt>
                <c:pt idx="1481">
                  <c:v>49.685779000000011</c:v>
                </c:pt>
                <c:pt idx="1482">
                  <c:v>49.733654000000001</c:v>
                </c:pt>
                <c:pt idx="1483">
                  <c:v>49.82582</c:v>
                </c:pt>
                <c:pt idx="1484">
                  <c:v>49.827476999999995</c:v>
                </c:pt>
                <c:pt idx="1485">
                  <c:v>49.922898000000011</c:v>
                </c:pt>
                <c:pt idx="1486">
                  <c:v>49.932918000000022</c:v>
                </c:pt>
                <c:pt idx="1487">
                  <c:v>49.941566999999999</c:v>
                </c:pt>
                <c:pt idx="1488">
                  <c:v>49.954813999999999</c:v>
                </c:pt>
                <c:pt idx="1489">
                  <c:v>49.956494999999997</c:v>
                </c:pt>
                <c:pt idx="1490">
                  <c:v>49.970352000000013</c:v>
                </c:pt>
                <c:pt idx="1491">
                  <c:v>50.019283999999999</c:v>
                </c:pt>
                <c:pt idx="1492">
                  <c:v>50.032855000000012</c:v>
                </c:pt>
                <c:pt idx="1493">
                  <c:v>50.044630999999995</c:v>
                </c:pt>
                <c:pt idx="1494">
                  <c:v>50.067759000000002</c:v>
                </c:pt>
                <c:pt idx="1495">
                  <c:v>50.121738000000022</c:v>
                </c:pt>
                <c:pt idx="1496">
                  <c:v>50.145490000000002</c:v>
                </c:pt>
                <c:pt idx="1497">
                  <c:v>50.156350000000003</c:v>
                </c:pt>
                <c:pt idx="1498">
                  <c:v>50.160203000000003</c:v>
                </c:pt>
                <c:pt idx="1499">
                  <c:v>50.162966000000011</c:v>
                </c:pt>
                <c:pt idx="1500">
                  <c:v>50.165708000000024</c:v>
                </c:pt>
                <c:pt idx="1501">
                  <c:v>50.166949000000002</c:v>
                </c:pt>
                <c:pt idx="1502">
                  <c:v>50.186326000000001</c:v>
                </c:pt>
                <c:pt idx="1503">
                  <c:v>50.190895000000012</c:v>
                </c:pt>
                <c:pt idx="1504">
                  <c:v>50.196330000000025</c:v>
                </c:pt>
                <c:pt idx="1505">
                  <c:v>50.227775000000022</c:v>
                </c:pt>
                <c:pt idx="1506">
                  <c:v>50.234870000000001</c:v>
                </c:pt>
                <c:pt idx="1507">
                  <c:v>50.257636000000005</c:v>
                </c:pt>
                <c:pt idx="1508">
                  <c:v>50.290782000000021</c:v>
                </c:pt>
                <c:pt idx="1509">
                  <c:v>50.331359000000006</c:v>
                </c:pt>
                <c:pt idx="1510">
                  <c:v>50.364853000000004</c:v>
                </c:pt>
                <c:pt idx="1511">
                  <c:v>50.418275000000001</c:v>
                </c:pt>
                <c:pt idx="1512">
                  <c:v>50.442406000000005</c:v>
                </c:pt>
                <c:pt idx="1513">
                  <c:v>50.470788999999996</c:v>
                </c:pt>
                <c:pt idx="1514">
                  <c:v>50.562912000000026</c:v>
                </c:pt>
                <c:pt idx="1515">
                  <c:v>50.564647999999998</c:v>
                </c:pt>
                <c:pt idx="1516">
                  <c:v>50.570148000000003</c:v>
                </c:pt>
                <c:pt idx="1517">
                  <c:v>50.581523999999995</c:v>
                </c:pt>
                <c:pt idx="1518">
                  <c:v>50.604971000000006</c:v>
                </c:pt>
                <c:pt idx="1519">
                  <c:v>50.625252000000025</c:v>
                </c:pt>
                <c:pt idx="1520">
                  <c:v>50.645820000000001</c:v>
                </c:pt>
                <c:pt idx="1521">
                  <c:v>50.663683000000006</c:v>
                </c:pt>
                <c:pt idx="1522">
                  <c:v>50.685322000000021</c:v>
                </c:pt>
                <c:pt idx="1523">
                  <c:v>50.692840000000011</c:v>
                </c:pt>
                <c:pt idx="1524">
                  <c:v>50.770281000000004</c:v>
                </c:pt>
                <c:pt idx="1525">
                  <c:v>50.787635000000002</c:v>
                </c:pt>
                <c:pt idx="1526">
                  <c:v>50.798760000000023</c:v>
                </c:pt>
                <c:pt idx="1527">
                  <c:v>50.829267999999999</c:v>
                </c:pt>
                <c:pt idx="1528">
                  <c:v>50.868012000000022</c:v>
                </c:pt>
                <c:pt idx="1529">
                  <c:v>50.883638999999995</c:v>
                </c:pt>
                <c:pt idx="1530">
                  <c:v>50.971160000000005</c:v>
                </c:pt>
                <c:pt idx="1531">
                  <c:v>50.992413000000013</c:v>
                </c:pt>
                <c:pt idx="1532">
                  <c:v>51.067457000000005</c:v>
                </c:pt>
                <c:pt idx="1533">
                  <c:v>51.262004000000012</c:v>
                </c:pt>
                <c:pt idx="1534">
                  <c:v>51.325274</c:v>
                </c:pt>
                <c:pt idx="1535">
                  <c:v>51.447518000000002</c:v>
                </c:pt>
              </c:numCache>
            </c:numRef>
          </c:xVal>
          <c:yVal>
            <c:numRef>
              <c:f>'Chr10'!$E$2:$E$1537</c:f>
              <c:numCache>
                <c:formatCode>General</c:formatCode>
                <c:ptCount val="1536"/>
                <c:pt idx="20">
                  <c:v>0</c:v>
                </c:pt>
                <c:pt idx="38">
                  <c:v>3.9239999999999999</c:v>
                </c:pt>
                <c:pt idx="39">
                  <c:v>3.9769999999999985</c:v>
                </c:pt>
                <c:pt idx="40">
                  <c:v>3.9769999999999985</c:v>
                </c:pt>
                <c:pt idx="41">
                  <c:v>4.0789999999999997</c:v>
                </c:pt>
                <c:pt idx="42">
                  <c:v>4.3719999999999999</c:v>
                </c:pt>
                <c:pt idx="48">
                  <c:v>5.7990000000000004</c:v>
                </c:pt>
                <c:pt idx="49">
                  <c:v>5.865999999999997</c:v>
                </c:pt>
                <c:pt idx="50">
                  <c:v>5.865999999999997</c:v>
                </c:pt>
                <c:pt idx="51">
                  <c:v>5.865999999999997</c:v>
                </c:pt>
                <c:pt idx="52">
                  <c:v>6.4</c:v>
                </c:pt>
                <c:pt idx="53">
                  <c:v>6.4260000000000002</c:v>
                </c:pt>
                <c:pt idx="54">
                  <c:v>6.4260000000000002</c:v>
                </c:pt>
                <c:pt idx="55">
                  <c:v>6.4260000000000002</c:v>
                </c:pt>
                <c:pt idx="56">
                  <c:v>6.5789999999999997</c:v>
                </c:pt>
                <c:pt idx="57">
                  <c:v>6.6099999999999985</c:v>
                </c:pt>
                <c:pt idx="58">
                  <c:v>6.6099999999999985</c:v>
                </c:pt>
                <c:pt idx="59">
                  <c:v>6.6099999999999985</c:v>
                </c:pt>
                <c:pt idx="60">
                  <c:v>6.8419999999999996</c:v>
                </c:pt>
                <c:pt idx="64">
                  <c:v>7.492</c:v>
                </c:pt>
                <c:pt idx="65">
                  <c:v>7.492</c:v>
                </c:pt>
                <c:pt idx="66">
                  <c:v>7.6549999999999967</c:v>
                </c:pt>
                <c:pt idx="67">
                  <c:v>7.7850000000000001</c:v>
                </c:pt>
                <c:pt idx="68">
                  <c:v>7.7629999999999972</c:v>
                </c:pt>
                <c:pt idx="69">
                  <c:v>7.7629999999999972</c:v>
                </c:pt>
                <c:pt idx="70">
                  <c:v>7.7629999999999972</c:v>
                </c:pt>
                <c:pt idx="71">
                  <c:v>7.7629999999999972</c:v>
                </c:pt>
                <c:pt idx="72">
                  <c:v>7.8239999999999972</c:v>
                </c:pt>
                <c:pt idx="73">
                  <c:v>7.8239999999999972</c:v>
                </c:pt>
                <c:pt idx="74">
                  <c:v>7.8239999999999972</c:v>
                </c:pt>
                <c:pt idx="75">
                  <c:v>7.8239999999999972</c:v>
                </c:pt>
                <c:pt idx="76">
                  <c:v>7.9279999999999973</c:v>
                </c:pt>
                <c:pt idx="77">
                  <c:v>7.9279999999999973</c:v>
                </c:pt>
                <c:pt idx="78">
                  <c:v>7.9809999999999999</c:v>
                </c:pt>
                <c:pt idx="79">
                  <c:v>8.1130000000000013</c:v>
                </c:pt>
                <c:pt idx="82">
                  <c:v>8.536999999999999</c:v>
                </c:pt>
                <c:pt idx="83">
                  <c:v>8.536999999999999</c:v>
                </c:pt>
                <c:pt idx="85">
                  <c:v>8.536999999999999</c:v>
                </c:pt>
                <c:pt idx="86">
                  <c:v>8.536999999999999</c:v>
                </c:pt>
                <c:pt idx="87">
                  <c:v>8.536999999999999</c:v>
                </c:pt>
                <c:pt idx="88">
                  <c:v>8.536999999999999</c:v>
                </c:pt>
                <c:pt idx="89">
                  <c:v>8.536999999999999</c:v>
                </c:pt>
                <c:pt idx="90">
                  <c:v>8.536999999999999</c:v>
                </c:pt>
                <c:pt idx="107">
                  <c:v>15.173</c:v>
                </c:pt>
                <c:pt idx="108">
                  <c:v>15.341000000000001</c:v>
                </c:pt>
                <c:pt idx="109">
                  <c:v>15.341000000000001</c:v>
                </c:pt>
                <c:pt idx="116">
                  <c:v>16.056000000000001</c:v>
                </c:pt>
                <c:pt idx="120">
                  <c:v>16.579999999999988</c:v>
                </c:pt>
                <c:pt idx="121">
                  <c:v>16.579999999999988</c:v>
                </c:pt>
                <c:pt idx="123">
                  <c:v>16.972999999999985</c:v>
                </c:pt>
                <c:pt idx="124">
                  <c:v>17.03</c:v>
                </c:pt>
                <c:pt idx="127">
                  <c:v>17.03</c:v>
                </c:pt>
                <c:pt idx="130">
                  <c:v>17.306999999999999</c:v>
                </c:pt>
                <c:pt idx="131">
                  <c:v>17.306999999999999</c:v>
                </c:pt>
                <c:pt idx="145">
                  <c:v>19.803000000000001</c:v>
                </c:pt>
                <c:pt idx="152">
                  <c:v>20.074000000000005</c:v>
                </c:pt>
                <c:pt idx="154">
                  <c:v>20.14</c:v>
                </c:pt>
                <c:pt idx="155">
                  <c:v>20.14</c:v>
                </c:pt>
                <c:pt idx="157">
                  <c:v>20.196999999999999</c:v>
                </c:pt>
                <c:pt idx="160">
                  <c:v>20.516999999999999</c:v>
                </c:pt>
                <c:pt idx="161">
                  <c:v>20.516999999999999</c:v>
                </c:pt>
                <c:pt idx="162">
                  <c:v>20.574000000000005</c:v>
                </c:pt>
                <c:pt idx="164">
                  <c:v>20.574000000000005</c:v>
                </c:pt>
                <c:pt idx="166">
                  <c:v>20.574000000000005</c:v>
                </c:pt>
                <c:pt idx="168">
                  <c:v>20.964999999999989</c:v>
                </c:pt>
                <c:pt idx="170">
                  <c:v>21.221999999999991</c:v>
                </c:pt>
                <c:pt idx="171">
                  <c:v>21.221999999999991</c:v>
                </c:pt>
                <c:pt idx="172">
                  <c:v>21.286999999999985</c:v>
                </c:pt>
                <c:pt idx="174">
                  <c:v>21.436</c:v>
                </c:pt>
                <c:pt idx="175">
                  <c:v>21.436</c:v>
                </c:pt>
                <c:pt idx="179">
                  <c:v>21.727</c:v>
                </c:pt>
                <c:pt idx="180">
                  <c:v>21.727</c:v>
                </c:pt>
                <c:pt idx="181">
                  <c:v>21.727</c:v>
                </c:pt>
                <c:pt idx="182">
                  <c:v>21.727</c:v>
                </c:pt>
                <c:pt idx="184">
                  <c:v>21.785999999999984</c:v>
                </c:pt>
                <c:pt idx="186">
                  <c:v>22.240000000000002</c:v>
                </c:pt>
                <c:pt idx="187">
                  <c:v>22.292999999999989</c:v>
                </c:pt>
                <c:pt idx="192">
                  <c:v>23.434999999999999</c:v>
                </c:pt>
                <c:pt idx="193">
                  <c:v>23.434999999999999</c:v>
                </c:pt>
                <c:pt idx="195">
                  <c:v>24.393000000000001</c:v>
                </c:pt>
                <c:pt idx="221">
                  <c:v>28.356000000000005</c:v>
                </c:pt>
                <c:pt idx="222">
                  <c:v>28.356000000000005</c:v>
                </c:pt>
                <c:pt idx="224">
                  <c:v>28.5</c:v>
                </c:pt>
                <c:pt idx="227">
                  <c:v>28.702000000000002</c:v>
                </c:pt>
                <c:pt idx="230">
                  <c:v>28.655999999999999</c:v>
                </c:pt>
                <c:pt idx="231">
                  <c:v>28.827000000000005</c:v>
                </c:pt>
                <c:pt idx="232">
                  <c:v>28.83400000000001</c:v>
                </c:pt>
                <c:pt idx="233">
                  <c:v>28.990000000000002</c:v>
                </c:pt>
                <c:pt idx="234">
                  <c:v>29.094999999999999</c:v>
                </c:pt>
                <c:pt idx="236">
                  <c:v>29.196000000000005</c:v>
                </c:pt>
                <c:pt idx="237">
                  <c:v>29.196000000000005</c:v>
                </c:pt>
                <c:pt idx="239">
                  <c:v>29.240000000000002</c:v>
                </c:pt>
                <c:pt idx="240">
                  <c:v>29.240000000000002</c:v>
                </c:pt>
                <c:pt idx="241">
                  <c:v>29.240000000000002</c:v>
                </c:pt>
                <c:pt idx="242">
                  <c:v>29.240000000000002</c:v>
                </c:pt>
                <c:pt idx="243">
                  <c:v>29.411000000000001</c:v>
                </c:pt>
                <c:pt idx="244">
                  <c:v>29.400000000000002</c:v>
                </c:pt>
                <c:pt idx="245">
                  <c:v>29.460999999999984</c:v>
                </c:pt>
                <c:pt idx="246">
                  <c:v>29.471</c:v>
                </c:pt>
                <c:pt idx="247">
                  <c:v>29.620999999999999</c:v>
                </c:pt>
                <c:pt idx="248">
                  <c:v>29.734000000000005</c:v>
                </c:pt>
                <c:pt idx="249">
                  <c:v>30.185000000000002</c:v>
                </c:pt>
                <c:pt idx="252">
                  <c:v>30.23</c:v>
                </c:pt>
                <c:pt idx="253">
                  <c:v>30.285999999999984</c:v>
                </c:pt>
                <c:pt idx="254">
                  <c:v>30.285999999999984</c:v>
                </c:pt>
                <c:pt idx="272">
                  <c:v>33.850999999999999</c:v>
                </c:pt>
                <c:pt idx="273">
                  <c:v>33.938000000000002</c:v>
                </c:pt>
                <c:pt idx="276">
                  <c:v>34.104000000000006</c:v>
                </c:pt>
                <c:pt idx="277">
                  <c:v>34.104000000000006</c:v>
                </c:pt>
                <c:pt idx="278">
                  <c:v>34.104000000000006</c:v>
                </c:pt>
                <c:pt idx="279">
                  <c:v>34.104000000000006</c:v>
                </c:pt>
                <c:pt idx="280">
                  <c:v>34.121000000000002</c:v>
                </c:pt>
                <c:pt idx="282">
                  <c:v>34.104000000000006</c:v>
                </c:pt>
                <c:pt idx="283">
                  <c:v>34.153000000000006</c:v>
                </c:pt>
                <c:pt idx="284">
                  <c:v>34.153000000000006</c:v>
                </c:pt>
                <c:pt idx="285">
                  <c:v>34.133000000000003</c:v>
                </c:pt>
                <c:pt idx="286">
                  <c:v>34.437000000000005</c:v>
                </c:pt>
                <c:pt idx="287">
                  <c:v>34.437000000000005</c:v>
                </c:pt>
                <c:pt idx="288">
                  <c:v>34.531000000000006</c:v>
                </c:pt>
                <c:pt idx="290">
                  <c:v>34.68</c:v>
                </c:pt>
                <c:pt idx="294">
                  <c:v>34.727000000000011</c:v>
                </c:pt>
                <c:pt idx="295">
                  <c:v>34.727000000000011</c:v>
                </c:pt>
                <c:pt idx="296">
                  <c:v>34.727000000000011</c:v>
                </c:pt>
                <c:pt idx="297">
                  <c:v>34.727000000000011</c:v>
                </c:pt>
                <c:pt idx="298">
                  <c:v>34.727000000000011</c:v>
                </c:pt>
                <c:pt idx="299">
                  <c:v>34.727000000000011</c:v>
                </c:pt>
                <c:pt idx="300">
                  <c:v>34.727000000000011</c:v>
                </c:pt>
                <c:pt idx="301">
                  <c:v>34.727000000000011</c:v>
                </c:pt>
                <c:pt idx="302">
                  <c:v>34.775000000000013</c:v>
                </c:pt>
                <c:pt idx="303">
                  <c:v>34.775000000000013</c:v>
                </c:pt>
                <c:pt idx="304">
                  <c:v>34.775000000000013</c:v>
                </c:pt>
                <c:pt idx="306">
                  <c:v>34.775000000000013</c:v>
                </c:pt>
                <c:pt idx="307">
                  <c:v>34.775000000000013</c:v>
                </c:pt>
                <c:pt idx="309">
                  <c:v>34.847999999999999</c:v>
                </c:pt>
                <c:pt idx="310">
                  <c:v>34.946000000000005</c:v>
                </c:pt>
                <c:pt idx="311">
                  <c:v>34.946000000000005</c:v>
                </c:pt>
                <c:pt idx="312">
                  <c:v>34.946000000000005</c:v>
                </c:pt>
                <c:pt idx="313">
                  <c:v>35.173000000000002</c:v>
                </c:pt>
                <c:pt idx="314">
                  <c:v>35.305</c:v>
                </c:pt>
                <c:pt idx="318">
                  <c:v>36.214000000000006</c:v>
                </c:pt>
                <c:pt idx="319">
                  <c:v>36.214000000000006</c:v>
                </c:pt>
                <c:pt idx="320">
                  <c:v>36.214000000000006</c:v>
                </c:pt>
                <c:pt idx="321">
                  <c:v>36.291000000000011</c:v>
                </c:pt>
                <c:pt idx="322">
                  <c:v>36.291000000000011</c:v>
                </c:pt>
                <c:pt idx="323">
                  <c:v>36.291000000000011</c:v>
                </c:pt>
                <c:pt idx="324">
                  <c:v>36.322000000000003</c:v>
                </c:pt>
                <c:pt idx="325">
                  <c:v>36.291000000000011</c:v>
                </c:pt>
                <c:pt idx="326">
                  <c:v>36.477000000000004</c:v>
                </c:pt>
                <c:pt idx="327">
                  <c:v>36.53</c:v>
                </c:pt>
                <c:pt idx="328">
                  <c:v>36.550999999999995</c:v>
                </c:pt>
                <c:pt idx="329">
                  <c:v>36.53</c:v>
                </c:pt>
                <c:pt idx="330">
                  <c:v>36.53</c:v>
                </c:pt>
                <c:pt idx="332">
                  <c:v>36.643000000000001</c:v>
                </c:pt>
                <c:pt idx="333">
                  <c:v>36.695000000000022</c:v>
                </c:pt>
                <c:pt idx="334">
                  <c:v>36.738000000000021</c:v>
                </c:pt>
                <c:pt idx="337">
                  <c:v>36.786000000000001</c:v>
                </c:pt>
                <c:pt idx="338">
                  <c:v>36.786000000000001</c:v>
                </c:pt>
                <c:pt idx="339">
                  <c:v>36.786000000000001</c:v>
                </c:pt>
                <c:pt idx="341">
                  <c:v>36.825000000000003</c:v>
                </c:pt>
                <c:pt idx="343">
                  <c:v>36.825000000000003</c:v>
                </c:pt>
                <c:pt idx="344">
                  <c:v>36.825000000000003</c:v>
                </c:pt>
                <c:pt idx="345">
                  <c:v>36.825000000000003</c:v>
                </c:pt>
                <c:pt idx="346">
                  <c:v>36.825000000000003</c:v>
                </c:pt>
                <c:pt idx="347">
                  <c:v>36.825000000000003</c:v>
                </c:pt>
                <c:pt idx="348">
                  <c:v>36.825000000000003</c:v>
                </c:pt>
                <c:pt idx="349">
                  <c:v>36.825000000000003</c:v>
                </c:pt>
                <c:pt idx="350">
                  <c:v>36.857999999999997</c:v>
                </c:pt>
                <c:pt idx="352">
                  <c:v>37.975000000000001</c:v>
                </c:pt>
                <c:pt idx="353">
                  <c:v>37.949999999999996</c:v>
                </c:pt>
                <c:pt idx="354">
                  <c:v>37.949999999999996</c:v>
                </c:pt>
                <c:pt idx="355">
                  <c:v>38.21</c:v>
                </c:pt>
                <c:pt idx="356">
                  <c:v>38.21</c:v>
                </c:pt>
                <c:pt idx="357">
                  <c:v>38.283000000000001</c:v>
                </c:pt>
                <c:pt idx="362">
                  <c:v>39.328000000000003</c:v>
                </c:pt>
                <c:pt idx="365">
                  <c:v>39.767000000000003</c:v>
                </c:pt>
                <c:pt idx="366">
                  <c:v>39.797000000000011</c:v>
                </c:pt>
                <c:pt idx="367">
                  <c:v>39.797000000000011</c:v>
                </c:pt>
                <c:pt idx="368">
                  <c:v>39.797000000000011</c:v>
                </c:pt>
                <c:pt idx="369">
                  <c:v>39.797000000000011</c:v>
                </c:pt>
                <c:pt idx="371">
                  <c:v>39.797000000000011</c:v>
                </c:pt>
                <c:pt idx="372">
                  <c:v>39.797000000000011</c:v>
                </c:pt>
                <c:pt idx="374">
                  <c:v>39.829000000000001</c:v>
                </c:pt>
                <c:pt idx="375">
                  <c:v>40.559000000000005</c:v>
                </c:pt>
                <c:pt idx="376">
                  <c:v>40.645000000000003</c:v>
                </c:pt>
                <c:pt idx="377">
                  <c:v>40.698000000000022</c:v>
                </c:pt>
                <c:pt idx="378">
                  <c:v>40.446999999999996</c:v>
                </c:pt>
                <c:pt idx="379">
                  <c:v>40.698000000000022</c:v>
                </c:pt>
                <c:pt idx="380">
                  <c:v>40.698000000000022</c:v>
                </c:pt>
                <c:pt idx="381">
                  <c:v>40.698000000000022</c:v>
                </c:pt>
                <c:pt idx="384">
                  <c:v>40.797000000000011</c:v>
                </c:pt>
                <c:pt idx="385">
                  <c:v>40.797000000000011</c:v>
                </c:pt>
                <c:pt idx="387">
                  <c:v>40.797000000000011</c:v>
                </c:pt>
                <c:pt idx="388">
                  <c:v>40.797000000000011</c:v>
                </c:pt>
                <c:pt idx="389">
                  <c:v>40.846000000000004</c:v>
                </c:pt>
                <c:pt idx="418">
                  <c:v>42.806999999999995</c:v>
                </c:pt>
                <c:pt idx="419">
                  <c:v>42.806999999999995</c:v>
                </c:pt>
                <c:pt idx="420">
                  <c:v>42.897000000000006</c:v>
                </c:pt>
                <c:pt idx="423">
                  <c:v>42.897000000000006</c:v>
                </c:pt>
                <c:pt idx="427">
                  <c:v>43.034000000000006</c:v>
                </c:pt>
                <c:pt idx="428">
                  <c:v>43.034000000000006</c:v>
                </c:pt>
                <c:pt idx="433">
                  <c:v>44.296000000000028</c:v>
                </c:pt>
                <c:pt idx="434">
                  <c:v>44.296000000000028</c:v>
                </c:pt>
                <c:pt idx="438">
                  <c:v>44.765000000000022</c:v>
                </c:pt>
                <c:pt idx="440">
                  <c:v>44.758000000000003</c:v>
                </c:pt>
                <c:pt idx="441">
                  <c:v>44.824000000000005</c:v>
                </c:pt>
                <c:pt idx="442">
                  <c:v>44.824000000000005</c:v>
                </c:pt>
                <c:pt idx="444">
                  <c:v>44.833000000000006</c:v>
                </c:pt>
                <c:pt idx="445">
                  <c:v>44.833000000000006</c:v>
                </c:pt>
                <c:pt idx="447">
                  <c:v>45.078000000000003</c:v>
                </c:pt>
                <c:pt idx="449">
                  <c:v>45.122000000000021</c:v>
                </c:pt>
                <c:pt idx="450">
                  <c:v>45.510999999999996</c:v>
                </c:pt>
                <c:pt idx="463">
                  <c:v>48.413000000000004</c:v>
                </c:pt>
                <c:pt idx="469">
                  <c:v>51.926000000000002</c:v>
                </c:pt>
                <c:pt idx="567">
                  <c:v>51.976000000000006</c:v>
                </c:pt>
                <c:pt idx="569">
                  <c:v>51.976000000000006</c:v>
                </c:pt>
                <c:pt idx="570">
                  <c:v>51.976000000000006</c:v>
                </c:pt>
                <c:pt idx="571">
                  <c:v>51.976000000000006</c:v>
                </c:pt>
                <c:pt idx="572">
                  <c:v>51.976000000000006</c:v>
                </c:pt>
                <c:pt idx="573">
                  <c:v>51.926000000000002</c:v>
                </c:pt>
                <c:pt idx="574">
                  <c:v>51.976000000000006</c:v>
                </c:pt>
                <c:pt idx="575">
                  <c:v>51.976000000000006</c:v>
                </c:pt>
                <c:pt idx="576">
                  <c:v>51.976000000000006</c:v>
                </c:pt>
                <c:pt idx="577">
                  <c:v>52.504000000000005</c:v>
                </c:pt>
                <c:pt idx="578">
                  <c:v>52.504000000000005</c:v>
                </c:pt>
                <c:pt idx="579">
                  <c:v>52.533000000000001</c:v>
                </c:pt>
                <c:pt idx="580">
                  <c:v>52.533000000000001</c:v>
                </c:pt>
                <c:pt idx="581">
                  <c:v>52.533000000000001</c:v>
                </c:pt>
                <c:pt idx="582">
                  <c:v>52.533000000000001</c:v>
                </c:pt>
                <c:pt idx="583">
                  <c:v>52.533000000000001</c:v>
                </c:pt>
                <c:pt idx="584">
                  <c:v>52.533000000000001</c:v>
                </c:pt>
                <c:pt idx="585">
                  <c:v>52.533000000000001</c:v>
                </c:pt>
                <c:pt idx="586">
                  <c:v>52.533000000000001</c:v>
                </c:pt>
                <c:pt idx="588">
                  <c:v>52.585000000000001</c:v>
                </c:pt>
                <c:pt idx="589">
                  <c:v>52.585000000000001</c:v>
                </c:pt>
                <c:pt idx="590">
                  <c:v>52.585000000000001</c:v>
                </c:pt>
                <c:pt idx="591">
                  <c:v>52.585000000000001</c:v>
                </c:pt>
                <c:pt idx="592">
                  <c:v>52.585000000000001</c:v>
                </c:pt>
                <c:pt idx="593">
                  <c:v>52.585000000000001</c:v>
                </c:pt>
                <c:pt idx="595">
                  <c:v>52.585000000000001</c:v>
                </c:pt>
                <c:pt idx="596">
                  <c:v>52.585000000000001</c:v>
                </c:pt>
                <c:pt idx="597">
                  <c:v>52.585000000000001</c:v>
                </c:pt>
                <c:pt idx="598">
                  <c:v>52.585000000000001</c:v>
                </c:pt>
                <c:pt idx="599">
                  <c:v>52.585000000000001</c:v>
                </c:pt>
                <c:pt idx="600">
                  <c:v>52.585000000000001</c:v>
                </c:pt>
                <c:pt idx="601">
                  <c:v>52.635000000000012</c:v>
                </c:pt>
                <c:pt idx="602">
                  <c:v>52.675000000000011</c:v>
                </c:pt>
                <c:pt idx="603">
                  <c:v>52.675000000000011</c:v>
                </c:pt>
                <c:pt idx="604">
                  <c:v>52.675000000000011</c:v>
                </c:pt>
                <c:pt idx="605">
                  <c:v>52.675000000000011</c:v>
                </c:pt>
                <c:pt idx="606">
                  <c:v>52.675000000000011</c:v>
                </c:pt>
                <c:pt idx="607">
                  <c:v>52.675000000000011</c:v>
                </c:pt>
                <c:pt idx="608">
                  <c:v>52.760000000000012</c:v>
                </c:pt>
                <c:pt idx="609">
                  <c:v>52.760000000000012</c:v>
                </c:pt>
                <c:pt idx="610">
                  <c:v>52.760000000000012</c:v>
                </c:pt>
                <c:pt idx="611">
                  <c:v>52.784000000000006</c:v>
                </c:pt>
                <c:pt idx="612">
                  <c:v>52.784000000000006</c:v>
                </c:pt>
                <c:pt idx="613">
                  <c:v>52.784000000000006</c:v>
                </c:pt>
                <c:pt idx="614">
                  <c:v>52.784000000000006</c:v>
                </c:pt>
                <c:pt idx="615">
                  <c:v>52.784000000000006</c:v>
                </c:pt>
                <c:pt idx="616">
                  <c:v>52.784000000000006</c:v>
                </c:pt>
                <c:pt idx="617">
                  <c:v>52.784000000000006</c:v>
                </c:pt>
                <c:pt idx="618">
                  <c:v>52.784000000000006</c:v>
                </c:pt>
                <c:pt idx="619">
                  <c:v>52.784000000000006</c:v>
                </c:pt>
                <c:pt idx="621">
                  <c:v>52.909000000000006</c:v>
                </c:pt>
                <c:pt idx="622">
                  <c:v>52.909000000000006</c:v>
                </c:pt>
                <c:pt idx="623">
                  <c:v>52.909000000000006</c:v>
                </c:pt>
                <c:pt idx="624">
                  <c:v>52.909000000000006</c:v>
                </c:pt>
                <c:pt idx="625">
                  <c:v>52.909000000000006</c:v>
                </c:pt>
                <c:pt idx="626">
                  <c:v>52.909000000000006</c:v>
                </c:pt>
                <c:pt idx="627">
                  <c:v>52.909000000000006</c:v>
                </c:pt>
                <c:pt idx="629">
                  <c:v>52.909000000000006</c:v>
                </c:pt>
                <c:pt idx="630">
                  <c:v>52.909000000000006</c:v>
                </c:pt>
                <c:pt idx="631">
                  <c:v>52.909000000000006</c:v>
                </c:pt>
                <c:pt idx="632">
                  <c:v>52.909000000000006</c:v>
                </c:pt>
                <c:pt idx="633">
                  <c:v>52.909000000000006</c:v>
                </c:pt>
                <c:pt idx="635">
                  <c:v>52.784000000000006</c:v>
                </c:pt>
                <c:pt idx="637">
                  <c:v>52.784000000000006</c:v>
                </c:pt>
                <c:pt idx="638">
                  <c:v>52.784000000000006</c:v>
                </c:pt>
                <c:pt idx="639">
                  <c:v>52.784000000000006</c:v>
                </c:pt>
                <c:pt idx="640">
                  <c:v>52.784000000000006</c:v>
                </c:pt>
                <c:pt idx="641">
                  <c:v>52.784000000000006</c:v>
                </c:pt>
                <c:pt idx="644">
                  <c:v>52.784000000000006</c:v>
                </c:pt>
                <c:pt idx="645">
                  <c:v>52.784000000000006</c:v>
                </c:pt>
                <c:pt idx="649">
                  <c:v>52.784000000000006</c:v>
                </c:pt>
                <c:pt idx="651">
                  <c:v>52.784000000000006</c:v>
                </c:pt>
                <c:pt idx="652">
                  <c:v>52.784000000000006</c:v>
                </c:pt>
                <c:pt idx="654">
                  <c:v>52.784000000000006</c:v>
                </c:pt>
                <c:pt idx="655">
                  <c:v>52.784000000000006</c:v>
                </c:pt>
                <c:pt idx="657">
                  <c:v>52.784000000000006</c:v>
                </c:pt>
                <c:pt idx="658">
                  <c:v>52.784000000000006</c:v>
                </c:pt>
                <c:pt idx="660">
                  <c:v>52.784000000000006</c:v>
                </c:pt>
                <c:pt idx="661">
                  <c:v>52.784000000000006</c:v>
                </c:pt>
                <c:pt idx="662">
                  <c:v>52.884999999999998</c:v>
                </c:pt>
                <c:pt idx="663">
                  <c:v>52.884999999999998</c:v>
                </c:pt>
                <c:pt idx="664">
                  <c:v>52.909000000000006</c:v>
                </c:pt>
                <c:pt idx="665">
                  <c:v>52.909000000000006</c:v>
                </c:pt>
                <c:pt idx="666">
                  <c:v>52.909000000000006</c:v>
                </c:pt>
                <c:pt idx="667">
                  <c:v>52.909000000000006</c:v>
                </c:pt>
                <c:pt idx="668">
                  <c:v>52.909000000000006</c:v>
                </c:pt>
                <c:pt idx="669">
                  <c:v>52.909000000000006</c:v>
                </c:pt>
                <c:pt idx="670">
                  <c:v>52.909000000000006</c:v>
                </c:pt>
                <c:pt idx="671">
                  <c:v>52.909000000000006</c:v>
                </c:pt>
                <c:pt idx="672">
                  <c:v>52.909000000000006</c:v>
                </c:pt>
                <c:pt idx="673">
                  <c:v>52.909000000000006</c:v>
                </c:pt>
                <c:pt idx="674">
                  <c:v>52.909000000000006</c:v>
                </c:pt>
                <c:pt idx="675">
                  <c:v>52.909000000000006</c:v>
                </c:pt>
                <c:pt idx="676">
                  <c:v>52.909000000000006</c:v>
                </c:pt>
                <c:pt idx="677">
                  <c:v>52.909000000000006</c:v>
                </c:pt>
                <c:pt idx="678">
                  <c:v>52.909000000000006</c:v>
                </c:pt>
                <c:pt idx="679">
                  <c:v>52.909000000000006</c:v>
                </c:pt>
                <c:pt idx="681">
                  <c:v>52.909000000000006</c:v>
                </c:pt>
                <c:pt idx="682">
                  <c:v>52.909000000000006</c:v>
                </c:pt>
                <c:pt idx="683">
                  <c:v>52.909000000000006</c:v>
                </c:pt>
                <c:pt idx="684">
                  <c:v>52.909000000000006</c:v>
                </c:pt>
                <c:pt idx="685">
                  <c:v>52.909000000000006</c:v>
                </c:pt>
                <c:pt idx="686">
                  <c:v>52.909000000000006</c:v>
                </c:pt>
                <c:pt idx="687">
                  <c:v>52.909000000000006</c:v>
                </c:pt>
                <c:pt idx="688">
                  <c:v>52.909000000000006</c:v>
                </c:pt>
                <c:pt idx="689">
                  <c:v>52.909000000000006</c:v>
                </c:pt>
                <c:pt idx="690">
                  <c:v>52.909000000000006</c:v>
                </c:pt>
                <c:pt idx="691">
                  <c:v>52.909000000000006</c:v>
                </c:pt>
                <c:pt idx="692">
                  <c:v>53.056999999999995</c:v>
                </c:pt>
                <c:pt idx="693">
                  <c:v>53.056999999999995</c:v>
                </c:pt>
                <c:pt idx="694">
                  <c:v>53.056999999999995</c:v>
                </c:pt>
                <c:pt idx="695">
                  <c:v>53.056999999999995</c:v>
                </c:pt>
                <c:pt idx="696">
                  <c:v>53.089000000000006</c:v>
                </c:pt>
                <c:pt idx="697">
                  <c:v>53.089000000000006</c:v>
                </c:pt>
                <c:pt idx="698">
                  <c:v>53.089000000000006</c:v>
                </c:pt>
                <c:pt idx="699">
                  <c:v>53.089000000000006</c:v>
                </c:pt>
                <c:pt idx="700">
                  <c:v>53.089000000000006</c:v>
                </c:pt>
                <c:pt idx="705">
                  <c:v>53.089000000000006</c:v>
                </c:pt>
                <c:pt idx="706">
                  <c:v>53.089000000000006</c:v>
                </c:pt>
                <c:pt idx="707">
                  <c:v>53.089000000000006</c:v>
                </c:pt>
                <c:pt idx="708">
                  <c:v>53.089000000000006</c:v>
                </c:pt>
                <c:pt idx="709">
                  <c:v>53.089000000000006</c:v>
                </c:pt>
                <c:pt idx="710">
                  <c:v>53.089000000000006</c:v>
                </c:pt>
                <c:pt idx="711">
                  <c:v>53.089000000000006</c:v>
                </c:pt>
                <c:pt idx="712">
                  <c:v>53.089000000000006</c:v>
                </c:pt>
                <c:pt idx="713">
                  <c:v>53.089000000000006</c:v>
                </c:pt>
                <c:pt idx="714">
                  <c:v>53.089000000000006</c:v>
                </c:pt>
                <c:pt idx="715">
                  <c:v>53.089000000000006</c:v>
                </c:pt>
                <c:pt idx="716">
                  <c:v>53.089000000000006</c:v>
                </c:pt>
                <c:pt idx="717">
                  <c:v>53.089000000000006</c:v>
                </c:pt>
                <c:pt idx="718">
                  <c:v>53.089000000000006</c:v>
                </c:pt>
                <c:pt idx="720">
                  <c:v>53.089000000000006</c:v>
                </c:pt>
                <c:pt idx="721">
                  <c:v>53.138000000000012</c:v>
                </c:pt>
                <c:pt idx="722">
                  <c:v>53.138000000000012</c:v>
                </c:pt>
                <c:pt idx="723">
                  <c:v>53.138000000000012</c:v>
                </c:pt>
                <c:pt idx="724">
                  <c:v>53.138000000000012</c:v>
                </c:pt>
                <c:pt idx="725">
                  <c:v>53.138000000000012</c:v>
                </c:pt>
                <c:pt idx="727">
                  <c:v>53.189</c:v>
                </c:pt>
                <c:pt idx="728">
                  <c:v>53.189</c:v>
                </c:pt>
                <c:pt idx="729">
                  <c:v>53.189</c:v>
                </c:pt>
                <c:pt idx="730">
                  <c:v>53.189</c:v>
                </c:pt>
                <c:pt idx="731">
                  <c:v>53.189</c:v>
                </c:pt>
                <c:pt idx="732">
                  <c:v>53.189</c:v>
                </c:pt>
                <c:pt idx="733">
                  <c:v>53.189</c:v>
                </c:pt>
                <c:pt idx="734">
                  <c:v>53.189</c:v>
                </c:pt>
                <c:pt idx="735">
                  <c:v>53.189</c:v>
                </c:pt>
                <c:pt idx="736">
                  <c:v>53.189</c:v>
                </c:pt>
                <c:pt idx="737">
                  <c:v>53.189</c:v>
                </c:pt>
                <c:pt idx="738">
                  <c:v>53.189</c:v>
                </c:pt>
                <c:pt idx="739">
                  <c:v>53.189</c:v>
                </c:pt>
                <c:pt idx="740">
                  <c:v>53.189</c:v>
                </c:pt>
                <c:pt idx="742">
                  <c:v>53.235000000000021</c:v>
                </c:pt>
                <c:pt idx="743">
                  <c:v>53.235000000000021</c:v>
                </c:pt>
                <c:pt idx="744">
                  <c:v>53.313999999999993</c:v>
                </c:pt>
                <c:pt idx="745">
                  <c:v>53.426000000000002</c:v>
                </c:pt>
                <c:pt idx="748">
                  <c:v>53.426000000000002</c:v>
                </c:pt>
                <c:pt idx="749">
                  <c:v>53.426000000000002</c:v>
                </c:pt>
                <c:pt idx="750">
                  <c:v>53.426000000000002</c:v>
                </c:pt>
                <c:pt idx="751">
                  <c:v>53.426000000000002</c:v>
                </c:pt>
                <c:pt idx="754">
                  <c:v>53.426000000000002</c:v>
                </c:pt>
                <c:pt idx="756">
                  <c:v>53.426000000000002</c:v>
                </c:pt>
                <c:pt idx="757">
                  <c:v>53.426000000000002</c:v>
                </c:pt>
                <c:pt idx="758">
                  <c:v>53.426000000000002</c:v>
                </c:pt>
                <c:pt idx="765">
                  <c:v>53.426000000000002</c:v>
                </c:pt>
                <c:pt idx="770">
                  <c:v>53.426000000000002</c:v>
                </c:pt>
                <c:pt idx="789">
                  <c:v>53.426000000000002</c:v>
                </c:pt>
                <c:pt idx="842">
                  <c:v>56.652000000000001</c:v>
                </c:pt>
                <c:pt idx="843">
                  <c:v>56.652000000000001</c:v>
                </c:pt>
                <c:pt idx="844">
                  <c:v>56.652000000000001</c:v>
                </c:pt>
                <c:pt idx="846">
                  <c:v>56.652000000000001</c:v>
                </c:pt>
                <c:pt idx="847">
                  <c:v>56.652000000000001</c:v>
                </c:pt>
                <c:pt idx="848">
                  <c:v>56.652000000000001</c:v>
                </c:pt>
                <c:pt idx="849">
                  <c:v>56.652000000000001</c:v>
                </c:pt>
                <c:pt idx="850">
                  <c:v>56.652000000000001</c:v>
                </c:pt>
                <c:pt idx="851">
                  <c:v>56.652000000000001</c:v>
                </c:pt>
                <c:pt idx="852">
                  <c:v>56.652000000000001</c:v>
                </c:pt>
                <c:pt idx="853">
                  <c:v>56.652000000000001</c:v>
                </c:pt>
                <c:pt idx="854">
                  <c:v>56.652000000000001</c:v>
                </c:pt>
                <c:pt idx="855">
                  <c:v>56.652000000000001</c:v>
                </c:pt>
                <c:pt idx="856">
                  <c:v>56.652000000000001</c:v>
                </c:pt>
                <c:pt idx="857">
                  <c:v>56.652000000000001</c:v>
                </c:pt>
                <c:pt idx="858">
                  <c:v>56.652000000000001</c:v>
                </c:pt>
                <c:pt idx="859">
                  <c:v>56.652000000000001</c:v>
                </c:pt>
                <c:pt idx="860">
                  <c:v>56.652000000000001</c:v>
                </c:pt>
                <c:pt idx="862">
                  <c:v>56.679000000000002</c:v>
                </c:pt>
                <c:pt idx="863">
                  <c:v>56.679000000000002</c:v>
                </c:pt>
                <c:pt idx="864">
                  <c:v>56.679000000000002</c:v>
                </c:pt>
                <c:pt idx="865">
                  <c:v>56.679000000000002</c:v>
                </c:pt>
                <c:pt idx="866">
                  <c:v>56.679000000000002</c:v>
                </c:pt>
                <c:pt idx="867">
                  <c:v>56.679000000000002</c:v>
                </c:pt>
                <c:pt idx="869">
                  <c:v>56.910000000000004</c:v>
                </c:pt>
                <c:pt idx="870">
                  <c:v>56.910000000000004</c:v>
                </c:pt>
                <c:pt idx="871">
                  <c:v>56.910000000000004</c:v>
                </c:pt>
                <c:pt idx="873">
                  <c:v>57.012</c:v>
                </c:pt>
                <c:pt idx="874">
                  <c:v>57.012</c:v>
                </c:pt>
                <c:pt idx="875">
                  <c:v>57.341999999999999</c:v>
                </c:pt>
                <c:pt idx="876">
                  <c:v>57.341999999999999</c:v>
                </c:pt>
                <c:pt idx="877">
                  <c:v>57.341999999999999</c:v>
                </c:pt>
                <c:pt idx="878">
                  <c:v>57.341999999999999</c:v>
                </c:pt>
                <c:pt idx="879">
                  <c:v>57.341999999999999</c:v>
                </c:pt>
                <c:pt idx="881">
                  <c:v>57.341999999999999</c:v>
                </c:pt>
                <c:pt idx="882">
                  <c:v>57.341999999999999</c:v>
                </c:pt>
                <c:pt idx="884">
                  <c:v>57.341999999999999</c:v>
                </c:pt>
                <c:pt idx="885">
                  <c:v>57.341999999999999</c:v>
                </c:pt>
                <c:pt idx="887">
                  <c:v>57.398000000000003</c:v>
                </c:pt>
                <c:pt idx="888">
                  <c:v>57.398000000000003</c:v>
                </c:pt>
                <c:pt idx="889">
                  <c:v>57.442</c:v>
                </c:pt>
                <c:pt idx="890">
                  <c:v>57.442</c:v>
                </c:pt>
                <c:pt idx="891">
                  <c:v>57.760000000000012</c:v>
                </c:pt>
                <c:pt idx="892">
                  <c:v>57.952999999999996</c:v>
                </c:pt>
                <c:pt idx="893">
                  <c:v>57.952999999999996</c:v>
                </c:pt>
                <c:pt idx="898">
                  <c:v>58.113</c:v>
                </c:pt>
                <c:pt idx="899">
                  <c:v>58.113</c:v>
                </c:pt>
                <c:pt idx="900">
                  <c:v>58.483999999999995</c:v>
                </c:pt>
                <c:pt idx="901">
                  <c:v>58.368000000000002</c:v>
                </c:pt>
                <c:pt idx="902">
                  <c:v>58.368000000000002</c:v>
                </c:pt>
                <c:pt idx="903">
                  <c:v>58.368000000000002</c:v>
                </c:pt>
                <c:pt idx="904">
                  <c:v>58.368000000000002</c:v>
                </c:pt>
                <c:pt idx="905">
                  <c:v>58.368000000000002</c:v>
                </c:pt>
                <c:pt idx="906">
                  <c:v>58.368000000000002</c:v>
                </c:pt>
                <c:pt idx="907">
                  <c:v>58.368000000000002</c:v>
                </c:pt>
                <c:pt idx="908">
                  <c:v>58.368000000000002</c:v>
                </c:pt>
                <c:pt idx="909">
                  <c:v>58.368000000000002</c:v>
                </c:pt>
                <c:pt idx="910">
                  <c:v>58.368000000000002</c:v>
                </c:pt>
                <c:pt idx="911">
                  <c:v>58.368000000000002</c:v>
                </c:pt>
                <c:pt idx="912">
                  <c:v>58.462000000000003</c:v>
                </c:pt>
                <c:pt idx="913">
                  <c:v>58.462000000000003</c:v>
                </c:pt>
                <c:pt idx="914">
                  <c:v>58.555</c:v>
                </c:pt>
                <c:pt idx="915">
                  <c:v>59.324000000000005</c:v>
                </c:pt>
                <c:pt idx="916">
                  <c:v>58.572000000000003</c:v>
                </c:pt>
                <c:pt idx="917">
                  <c:v>58.572000000000003</c:v>
                </c:pt>
                <c:pt idx="918">
                  <c:v>58.622000000000021</c:v>
                </c:pt>
                <c:pt idx="919">
                  <c:v>58.622000000000021</c:v>
                </c:pt>
                <c:pt idx="920">
                  <c:v>58.64</c:v>
                </c:pt>
                <c:pt idx="921">
                  <c:v>58.64</c:v>
                </c:pt>
                <c:pt idx="923">
                  <c:v>58.64</c:v>
                </c:pt>
                <c:pt idx="924">
                  <c:v>58.64</c:v>
                </c:pt>
                <c:pt idx="925">
                  <c:v>58.64</c:v>
                </c:pt>
                <c:pt idx="926">
                  <c:v>58.64</c:v>
                </c:pt>
                <c:pt idx="928">
                  <c:v>58.739000000000011</c:v>
                </c:pt>
                <c:pt idx="929">
                  <c:v>58.739000000000011</c:v>
                </c:pt>
                <c:pt idx="931">
                  <c:v>58.739000000000011</c:v>
                </c:pt>
                <c:pt idx="932">
                  <c:v>58.739000000000011</c:v>
                </c:pt>
                <c:pt idx="933">
                  <c:v>58.739000000000011</c:v>
                </c:pt>
                <c:pt idx="934">
                  <c:v>58.739000000000011</c:v>
                </c:pt>
                <c:pt idx="936">
                  <c:v>58.739000000000011</c:v>
                </c:pt>
                <c:pt idx="937">
                  <c:v>58.739000000000011</c:v>
                </c:pt>
                <c:pt idx="938">
                  <c:v>58.739000000000011</c:v>
                </c:pt>
                <c:pt idx="939">
                  <c:v>58.739000000000011</c:v>
                </c:pt>
                <c:pt idx="941">
                  <c:v>58.739000000000011</c:v>
                </c:pt>
                <c:pt idx="943">
                  <c:v>58.781000000000006</c:v>
                </c:pt>
                <c:pt idx="945">
                  <c:v>58.808</c:v>
                </c:pt>
                <c:pt idx="946">
                  <c:v>58.808</c:v>
                </c:pt>
                <c:pt idx="951">
                  <c:v>60.105000000000011</c:v>
                </c:pt>
                <c:pt idx="962">
                  <c:v>63.544000000000004</c:v>
                </c:pt>
                <c:pt idx="989">
                  <c:v>70.125999999999962</c:v>
                </c:pt>
                <c:pt idx="996">
                  <c:v>72.415000000000006</c:v>
                </c:pt>
                <c:pt idx="997">
                  <c:v>72.415000000000006</c:v>
                </c:pt>
                <c:pt idx="999">
                  <c:v>72.600999999999999</c:v>
                </c:pt>
                <c:pt idx="1001">
                  <c:v>72.600999999999999</c:v>
                </c:pt>
                <c:pt idx="1002">
                  <c:v>72.600999999999999</c:v>
                </c:pt>
                <c:pt idx="1003">
                  <c:v>72.600999999999999</c:v>
                </c:pt>
                <c:pt idx="1004">
                  <c:v>72.600999999999999</c:v>
                </c:pt>
                <c:pt idx="1005">
                  <c:v>72.600999999999999</c:v>
                </c:pt>
                <c:pt idx="1006">
                  <c:v>72.600999999999999</c:v>
                </c:pt>
                <c:pt idx="1007">
                  <c:v>72.600999999999999</c:v>
                </c:pt>
                <c:pt idx="1009">
                  <c:v>72.870999999999981</c:v>
                </c:pt>
                <c:pt idx="1010">
                  <c:v>72.945000000000007</c:v>
                </c:pt>
                <c:pt idx="1012">
                  <c:v>73.151999999999987</c:v>
                </c:pt>
                <c:pt idx="1014">
                  <c:v>73.16</c:v>
                </c:pt>
                <c:pt idx="1015">
                  <c:v>73.151999999999987</c:v>
                </c:pt>
                <c:pt idx="1017">
                  <c:v>73.151999999999987</c:v>
                </c:pt>
                <c:pt idx="1018">
                  <c:v>73.151999999999987</c:v>
                </c:pt>
                <c:pt idx="1019">
                  <c:v>73.322999999999979</c:v>
                </c:pt>
                <c:pt idx="1021">
                  <c:v>73.322999999999979</c:v>
                </c:pt>
                <c:pt idx="1022">
                  <c:v>73.322999999999979</c:v>
                </c:pt>
                <c:pt idx="1023">
                  <c:v>73.322999999999979</c:v>
                </c:pt>
                <c:pt idx="1024">
                  <c:v>73.322999999999979</c:v>
                </c:pt>
                <c:pt idx="1026">
                  <c:v>73.406000000000006</c:v>
                </c:pt>
                <c:pt idx="1027">
                  <c:v>73.406000000000006</c:v>
                </c:pt>
                <c:pt idx="1028">
                  <c:v>73.418999999999997</c:v>
                </c:pt>
                <c:pt idx="1029">
                  <c:v>73.406000000000006</c:v>
                </c:pt>
                <c:pt idx="1030">
                  <c:v>73.406000000000006</c:v>
                </c:pt>
                <c:pt idx="1031">
                  <c:v>73.406000000000006</c:v>
                </c:pt>
                <c:pt idx="1032">
                  <c:v>73.406000000000006</c:v>
                </c:pt>
                <c:pt idx="1033">
                  <c:v>73.406000000000006</c:v>
                </c:pt>
                <c:pt idx="1034">
                  <c:v>73.406000000000006</c:v>
                </c:pt>
                <c:pt idx="1035">
                  <c:v>73.406000000000006</c:v>
                </c:pt>
                <c:pt idx="1036">
                  <c:v>73.406000000000006</c:v>
                </c:pt>
                <c:pt idx="1037">
                  <c:v>73.468999999999994</c:v>
                </c:pt>
                <c:pt idx="1038">
                  <c:v>73.512</c:v>
                </c:pt>
                <c:pt idx="1039">
                  <c:v>73.512</c:v>
                </c:pt>
                <c:pt idx="1040">
                  <c:v>73.512</c:v>
                </c:pt>
                <c:pt idx="1041">
                  <c:v>73.551999999999992</c:v>
                </c:pt>
                <c:pt idx="1042">
                  <c:v>73.512</c:v>
                </c:pt>
                <c:pt idx="1043">
                  <c:v>73.551999999999992</c:v>
                </c:pt>
                <c:pt idx="1044">
                  <c:v>73.551999999999992</c:v>
                </c:pt>
                <c:pt idx="1045">
                  <c:v>73.551999999999992</c:v>
                </c:pt>
                <c:pt idx="1046">
                  <c:v>73.551999999999992</c:v>
                </c:pt>
                <c:pt idx="1048">
                  <c:v>73.60599999999998</c:v>
                </c:pt>
                <c:pt idx="1049">
                  <c:v>73.658999999999978</c:v>
                </c:pt>
                <c:pt idx="1064">
                  <c:v>78.930000000000007</c:v>
                </c:pt>
                <c:pt idx="1065">
                  <c:v>78.930000000000007</c:v>
                </c:pt>
                <c:pt idx="1066">
                  <c:v>78.930000000000007</c:v>
                </c:pt>
                <c:pt idx="1067">
                  <c:v>78.930000000000007</c:v>
                </c:pt>
                <c:pt idx="1068">
                  <c:v>78.930000000000007</c:v>
                </c:pt>
                <c:pt idx="1069">
                  <c:v>78.930000000000007</c:v>
                </c:pt>
                <c:pt idx="1070">
                  <c:v>78.930000000000007</c:v>
                </c:pt>
                <c:pt idx="1071">
                  <c:v>78.930000000000007</c:v>
                </c:pt>
                <c:pt idx="1072">
                  <c:v>78.930000000000007</c:v>
                </c:pt>
                <c:pt idx="1073">
                  <c:v>78.930000000000007</c:v>
                </c:pt>
                <c:pt idx="1075">
                  <c:v>78.930000000000007</c:v>
                </c:pt>
                <c:pt idx="1077">
                  <c:v>78.930000000000007</c:v>
                </c:pt>
                <c:pt idx="1079">
                  <c:v>79.154999999999987</c:v>
                </c:pt>
                <c:pt idx="1080">
                  <c:v>79.154999999999987</c:v>
                </c:pt>
                <c:pt idx="1081">
                  <c:v>79.154999999999987</c:v>
                </c:pt>
                <c:pt idx="1082">
                  <c:v>79.197999999999993</c:v>
                </c:pt>
                <c:pt idx="1089">
                  <c:v>80.183999999999983</c:v>
                </c:pt>
                <c:pt idx="1091">
                  <c:v>80.183999999999983</c:v>
                </c:pt>
                <c:pt idx="1092">
                  <c:v>80.183999999999983</c:v>
                </c:pt>
                <c:pt idx="1093">
                  <c:v>80.183999999999983</c:v>
                </c:pt>
                <c:pt idx="1097">
                  <c:v>80.489999999999995</c:v>
                </c:pt>
                <c:pt idx="1098">
                  <c:v>80.489999999999995</c:v>
                </c:pt>
                <c:pt idx="1099">
                  <c:v>80.489999999999995</c:v>
                </c:pt>
                <c:pt idx="1100">
                  <c:v>80.555999999999983</c:v>
                </c:pt>
                <c:pt idx="1102">
                  <c:v>80.582999999999998</c:v>
                </c:pt>
                <c:pt idx="1103">
                  <c:v>80.582999999999998</c:v>
                </c:pt>
                <c:pt idx="1105">
                  <c:v>80.582999999999998</c:v>
                </c:pt>
                <c:pt idx="1106">
                  <c:v>80.733999999999995</c:v>
                </c:pt>
                <c:pt idx="1107">
                  <c:v>80.733999999999995</c:v>
                </c:pt>
                <c:pt idx="1108">
                  <c:v>80.733999999999995</c:v>
                </c:pt>
                <c:pt idx="1109">
                  <c:v>80.733999999999995</c:v>
                </c:pt>
                <c:pt idx="1110">
                  <c:v>80.733999999999995</c:v>
                </c:pt>
                <c:pt idx="1111">
                  <c:v>80.733999999999995</c:v>
                </c:pt>
                <c:pt idx="1112">
                  <c:v>80.733999999999995</c:v>
                </c:pt>
                <c:pt idx="1113">
                  <c:v>80.733999999999995</c:v>
                </c:pt>
                <c:pt idx="1114">
                  <c:v>80.733999999999995</c:v>
                </c:pt>
                <c:pt idx="1115">
                  <c:v>81.186999999999998</c:v>
                </c:pt>
                <c:pt idx="1117">
                  <c:v>81.186999999999998</c:v>
                </c:pt>
                <c:pt idx="1118">
                  <c:v>81.450999999999993</c:v>
                </c:pt>
                <c:pt idx="1120">
                  <c:v>81.474999999999994</c:v>
                </c:pt>
                <c:pt idx="1121">
                  <c:v>81.450999999999993</c:v>
                </c:pt>
                <c:pt idx="1122">
                  <c:v>81.450999999999993</c:v>
                </c:pt>
                <c:pt idx="1123">
                  <c:v>81.450999999999993</c:v>
                </c:pt>
                <c:pt idx="1124">
                  <c:v>81.450999999999993</c:v>
                </c:pt>
                <c:pt idx="1125">
                  <c:v>81.450999999999993</c:v>
                </c:pt>
                <c:pt idx="1126">
                  <c:v>81.450999999999993</c:v>
                </c:pt>
                <c:pt idx="1127">
                  <c:v>82.194000000000003</c:v>
                </c:pt>
                <c:pt idx="1128">
                  <c:v>82.994000000000042</c:v>
                </c:pt>
                <c:pt idx="1132">
                  <c:v>84.122999999999962</c:v>
                </c:pt>
                <c:pt idx="1133">
                  <c:v>84.122999999999962</c:v>
                </c:pt>
                <c:pt idx="1135">
                  <c:v>84.168999999999983</c:v>
                </c:pt>
                <c:pt idx="1136">
                  <c:v>84.168999999999983</c:v>
                </c:pt>
                <c:pt idx="1141">
                  <c:v>86.004000000000005</c:v>
                </c:pt>
                <c:pt idx="1228">
                  <c:v>107.386</c:v>
                </c:pt>
                <c:pt idx="1232">
                  <c:v>107.9</c:v>
                </c:pt>
                <c:pt idx="1234">
                  <c:v>107.9</c:v>
                </c:pt>
                <c:pt idx="1239">
                  <c:v>108.34699999999999</c:v>
                </c:pt>
                <c:pt idx="1250">
                  <c:v>108.9</c:v>
                </c:pt>
                <c:pt idx="1251">
                  <c:v>109.02800000000001</c:v>
                </c:pt>
                <c:pt idx="1252">
                  <c:v>109.02800000000001</c:v>
                </c:pt>
                <c:pt idx="1254">
                  <c:v>109.42700000000002</c:v>
                </c:pt>
                <c:pt idx="1290">
                  <c:v>120.482</c:v>
                </c:pt>
                <c:pt idx="1292">
                  <c:v>121.083</c:v>
                </c:pt>
                <c:pt idx="1293">
                  <c:v>121.254</c:v>
                </c:pt>
                <c:pt idx="1296">
                  <c:v>121.41000000000004</c:v>
                </c:pt>
                <c:pt idx="1300">
                  <c:v>121.60199999999999</c:v>
                </c:pt>
                <c:pt idx="1301">
                  <c:v>121.562</c:v>
                </c:pt>
                <c:pt idx="1302">
                  <c:v>121.60199999999999</c:v>
                </c:pt>
                <c:pt idx="1304">
                  <c:v>121.60199999999999</c:v>
                </c:pt>
                <c:pt idx="1306">
                  <c:v>121.845</c:v>
                </c:pt>
                <c:pt idx="1307">
                  <c:v>122.04700000000004</c:v>
                </c:pt>
                <c:pt idx="1308">
                  <c:v>122.04700000000004</c:v>
                </c:pt>
                <c:pt idx="1309">
                  <c:v>122.10799999999999</c:v>
                </c:pt>
                <c:pt idx="1311">
                  <c:v>122.19</c:v>
                </c:pt>
                <c:pt idx="1312">
                  <c:v>122.19</c:v>
                </c:pt>
                <c:pt idx="1313">
                  <c:v>122.19</c:v>
                </c:pt>
                <c:pt idx="1314">
                  <c:v>122.229</c:v>
                </c:pt>
                <c:pt idx="1315">
                  <c:v>122.229</c:v>
                </c:pt>
                <c:pt idx="1316">
                  <c:v>122.229</c:v>
                </c:pt>
                <c:pt idx="1317">
                  <c:v>122.25</c:v>
                </c:pt>
                <c:pt idx="1318">
                  <c:v>122.384</c:v>
                </c:pt>
                <c:pt idx="1319">
                  <c:v>122.384</c:v>
                </c:pt>
                <c:pt idx="1320">
                  <c:v>122.384</c:v>
                </c:pt>
                <c:pt idx="1322">
                  <c:v>122.54</c:v>
                </c:pt>
                <c:pt idx="1323">
                  <c:v>122.54</c:v>
                </c:pt>
                <c:pt idx="1324">
                  <c:v>123.015</c:v>
                </c:pt>
                <c:pt idx="1325">
                  <c:v>123.49900000000002</c:v>
                </c:pt>
                <c:pt idx="1327">
                  <c:v>124.05200000000001</c:v>
                </c:pt>
                <c:pt idx="1337">
                  <c:v>127.492</c:v>
                </c:pt>
                <c:pt idx="1339">
                  <c:v>131.44399999999999</c:v>
                </c:pt>
                <c:pt idx="1340">
                  <c:v>131.55800000000008</c:v>
                </c:pt>
                <c:pt idx="1341">
                  <c:v>131.524</c:v>
                </c:pt>
                <c:pt idx="1342">
                  <c:v>131.55800000000008</c:v>
                </c:pt>
                <c:pt idx="1343">
                  <c:v>131.59399999999999</c:v>
                </c:pt>
                <c:pt idx="1344">
                  <c:v>131.59399999999999</c:v>
                </c:pt>
                <c:pt idx="1345">
                  <c:v>131.65</c:v>
                </c:pt>
                <c:pt idx="1346">
                  <c:v>132.48100000000008</c:v>
                </c:pt>
                <c:pt idx="1347">
                  <c:v>132.48100000000008</c:v>
                </c:pt>
                <c:pt idx="1348">
                  <c:v>132.99800000000008</c:v>
                </c:pt>
                <c:pt idx="1349">
                  <c:v>133.01299999999998</c:v>
                </c:pt>
                <c:pt idx="1350">
                  <c:v>133.01299999999998</c:v>
                </c:pt>
                <c:pt idx="1351">
                  <c:v>133.01299999999998</c:v>
                </c:pt>
                <c:pt idx="1352">
                  <c:v>133.01299999999998</c:v>
                </c:pt>
                <c:pt idx="1353">
                  <c:v>133.01299999999998</c:v>
                </c:pt>
                <c:pt idx="1354">
                  <c:v>132.95600000000007</c:v>
                </c:pt>
                <c:pt idx="1355">
                  <c:v>133.01299999999998</c:v>
                </c:pt>
                <c:pt idx="1356">
                  <c:v>132.95600000000007</c:v>
                </c:pt>
                <c:pt idx="1357">
                  <c:v>134.55700000000004</c:v>
                </c:pt>
                <c:pt idx="1358">
                  <c:v>134.44899999999998</c:v>
                </c:pt>
                <c:pt idx="1359">
                  <c:v>134.55700000000004</c:v>
                </c:pt>
                <c:pt idx="1360">
                  <c:v>134.65700000000001</c:v>
                </c:pt>
                <c:pt idx="1361">
                  <c:v>134.70299999999997</c:v>
                </c:pt>
                <c:pt idx="1362">
                  <c:v>134.70299999999997</c:v>
                </c:pt>
                <c:pt idx="1363">
                  <c:v>134.72399999999999</c:v>
                </c:pt>
                <c:pt idx="1364">
                  <c:v>134.875</c:v>
                </c:pt>
                <c:pt idx="1365">
                  <c:v>134.9</c:v>
                </c:pt>
                <c:pt idx="1366">
                  <c:v>134.946</c:v>
                </c:pt>
                <c:pt idx="1368">
                  <c:v>134.946</c:v>
                </c:pt>
                <c:pt idx="1369">
                  <c:v>135.19299999999998</c:v>
                </c:pt>
                <c:pt idx="1370">
                  <c:v>135.24499999999998</c:v>
                </c:pt>
                <c:pt idx="1371">
                  <c:v>135.24499999999998</c:v>
                </c:pt>
                <c:pt idx="1373">
                  <c:v>135.71399999999991</c:v>
                </c:pt>
                <c:pt idx="1374">
                  <c:v>135.87800000000001</c:v>
                </c:pt>
                <c:pt idx="1375">
                  <c:v>135.87800000000001</c:v>
                </c:pt>
                <c:pt idx="1377">
                  <c:v>135.97800000000001</c:v>
                </c:pt>
                <c:pt idx="1382">
                  <c:v>137.19899999999998</c:v>
                </c:pt>
                <c:pt idx="1383">
                  <c:v>137.24399999999991</c:v>
                </c:pt>
                <c:pt idx="1384">
                  <c:v>137.29399999999998</c:v>
                </c:pt>
                <c:pt idx="1385">
                  <c:v>137.34399999999999</c:v>
                </c:pt>
                <c:pt idx="1386">
                  <c:v>137.34399999999999</c:v>
                </c:pt>
                <c:pt idx="1387">
                  <c:v>137.453</c:v>
                </c:pt>
                <c:pt idx="1388">
                  <c:v>137.501</c:v>
                </c:pt>
                <c:pt idx="1389">
                  <c:v>137.501</c:v>
                </c:pt>
                <c:pt idx="1390">
                  <c:v>137.501</c:v>
                </c:pt>
                <c:pt idx="1391">
                  <c:v>137.501</c:v>
                </c:pt>
                <c:pt idx="1392">
                  <c:v>137.572</c:v>
                </c:pt>
                <c:pt idx="1394">
                  <c:v>137.62</c:v>
                </c:pt>
                <c:pt idx="1395">
                  <c:v>137.62</c:v>
                </c:pt>
                <c:pt idx="1396">
                  <c:v>137.62</c:v>
                </c:pt>
                <c:pt idx="1397">
                  <c:v>137.678</c:v>
                </c:pt>
                <c:pt idx="1398">
                  <c:v>137.768</c:v>
                </c:pt>
                <c:pt idx="1399">
                  <c:v>137.768</c:v>
                </c:pt>
                <c:pt idx="1400">
                  <c:v>137.768</c:v>
                </c:pt>
                <c:pt idx="1402">
                  <c:v>137.81700000000001</c:v>
                </c:pt>
                <c:pt idx="1403">
                  <c:v>137.81700000000001</c:v>
                </c:pt>
                <c:pt idx="1404">
                  <c:v>137.86000000000001</c:v>
                </c:pt>
                <c:pt idx="1405">
                  <c:v>137.86000000000001</c:v>
                </c:pt>
                <c:pt idx="1406">
                  <c:v>137.86000000000001</c:v>
                </c:pt>
                <c:pt idx="1407">
                  <c:v>137.86000000000001</c:v>
                </c:pt>
                <c:pt idx="1408">
                  <c:v>137.86000000000001</c:v>
                </c:pt>
                <c:pt idx="1410">
                  <c:v>137.86000000000001</c:v>
                </c:pt>
                <c:pt idx="1411">
                  <c:v>137.86000000000001</c:v>
                </c:pt>
                <c:pt idx="1412">
                  <c:v>138.09100000000001</c:v>
                </c:pt>
                <c:pt idx="1415">
                  <c:v>138.48600000000008</c:v>
                </c:pt>
                <c:pt idx="1417">
                  <c:v>138.65100000000001</c:v>
                </c:pt>
                <c:pt idx="1418">
                  <c:v>138.65100000000001</c:v>
                </c:pt>
                <c:pt idx="1420">
                  <c:v>138.76599999999999</c:v>
                </c:pt>
                <c:pt idx="1421">
                  <c:v>138.85400000000001</c:v>
                </c:pt>
                <c:pt idx="1422">
                  <c:v>138.90300000000002</c:v>
                </c:pt>
                <c:pt idx="1423">
                  <c:v>139.13999999999999</c:v>
                </c:pt>
                <c:pt idx="1424">
                  <c:v>139.13999999999999</c:v>
                </c:pt>
                <c:pt idx="1428">
                  <c:v>139.19</c:v>
                </c:pt>
                <c:pt idx="1429">
                  <c:v>139.19</c:v>
                </c:pt>
                <c:pt idx="1430">
                  <c:v>139.19</c:v>
                </c:pt>
                <c:pt idx="1431">
                  <c:v>139.19</c:v>
                </c:pt>
                <c:pt idx="1432">
                  <c:v>139.24099999999999</c:v>
                </c:pt>
                <c:pt idx="1433">
                  <c:v>139.24099999999999</c:v>
                </c:pt>
                <c:pt idx="1434">
                  <c:v>139.24099999999999</c:v>
                </c:pt>
                <c:pt idx="1435">
                  <c:v>139.291</c:v>
                </c:pt>
                <c:pt idx="1437">
                  <c:v>139.34100000000001</c:v>
                </c:pt>
                <c:pt idx="1438">
                  <c:v>139.34100000000001</c:v>
                </c:pt>
                <c:pt idx="1439">
                  <c:v>139.34100000000001</c:v>
                </c:pt>
                <c:pt idx="1440">
                  <c:v>139.34100000000001</c:v>
                </c:pt>
                <c:pt idx="1442">
                  <c:v>139.34100000000001</c:v>
                </c:pt>
                <c:pt idx="1446">
                  <c:v>139.535</c:v>
                </c:pt>
                <c:pt idx="1447">
                  <c:v>139.535</c:v>
                </c:pt>
                <c:pt idx="1448">
                  <c:v>139.535</c:v>
                </c:pt>
                <c:pt idx="1449">
                  <c:v>139.535</c:v>
                </c:pt>
                <c:pt idx="1450">
                  <c:v>139.535</c:v>
                </c:pt>
                <c:pt idx="1451">
                  <c:v>139.63499999999999</c:v>
                </c:pt>
                <c:pt idx="1452">
                  <c:v>139.63499999999999</c:v>
                </c:pt>
                <c:pt idx="1453">
                  <c:v>139.678</c:v>
                </c:pt>
                <c:pt idx="1455">
                  <c:v>139.70299999999997</c:v>
                </c:pt>
                <c:pt idx="1456">
                  <c:v>139.70999999999998</c:v>
                </c:pt>
                <c:pt idx="1457">
                  <c:v>139.678</c:v>
                </c:pt>
                <c:pt idx="1458">
                  <c:v>139.678</c:v>
                </c:pt>
                <c:pt idx="1460">
                  <c:v>139.678</c:v>
                </c:pt>
                <c:pt idx="1461">
                  <c:v>139.678</c:v>
                </c:pt>
                <c:pt idx="1462">
                  <c:v>139.678</c:v>
                </c:pt>
                <c:pt idx="1465">
                  <c:v>139.73299999999998</c:v>
                </c:pt>
                <c:pt idx="1468">
                  <c:v>139.73299999999998</c:v>
                </c:pt>
                <c:pt idx="1469">
                  <c:v>139.73299999999998</c:v>
                </c:pt>
                <c:pt idx="1472">
                  <c:v>139.73299999999998</c:v>
                </c:pt>
                <c:pt idx="1473">
                  <c:v>139.73299999999998</c:v>
                </c:pt>
                <c:pt idx="1474">
                  <c:v>139.73299999999998</c:v>
                </c:pt>
                <c:pt idx="1475">
                  <c:v>139.73299999999998</c:v>
                </c:pt>
                <c:pt idx="1477">
                  <c:v>139.82200000000009</c:v>
                </c:pt>
                <c:pt idx="1478">
                  <c:v>139.82200000000009</c:v>
                </c:pt>
                <c:pt idx="1479">
                  <c:v>139.97399999999999</c:v>
                </c:pt>
                <c:pt idx="1480">
                  <c:v>139.82200000000009</c:v>
                </c:pt>
                <c:pt idx="1481">
                  <c:v>139.916</c:v>
                </c:pt>
                <c:pt idx="1493">
                  <c:v>142.863</c:v>
                </c:pt>
                <c:pt idx="1497">
                  <c:v>143.12800000000001</c:v>
                </c:pt>
                <c:pt idx="1498">
                  <c:v>143.12800000000001</c:v>
                </c:pt>
                <c:pt idx="1499">
                  <c:v>143.12800000000001</c:v>
                </c:pt>
                <c:pt idx="1500">
                  <c:v>143.12800000000001</c:v>
                </c:pt>
                <c:pt idx="1502">
                  <c:v>143.17599999999999</c:v>
                </c:pt>
                <c:pt idx="1505">
                  <c:v>143.22</c:v>
                </c:pt>
                <c:pt idx="1506">
                  <c:v>143.28300000000002</c:v>
                </c:pt>
                <c:pt idx="1515">
                  <c:v>145.21899999999999</c:v>
                </c:pt>
                <c:pt idx="1518">
                  <c:v>145.70699999999999</c:v>
                </c:pt>
                <c:pt idx="1519">
                  <c:v>145.70699999999999</c:v>
                </c:pt>
                <c:pt idx="1521">
                  <c:v>145.70699999999999</c:v>
                </c:pt>
                <c:pt idx="1522">
                  <c:v>145.81200000000001</c:v>
                </c:pt>
                <c:pt idx="1523">
                  <c:v>145.87100000000001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CEE-2C4F-BE8A-15C553A41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277248"/>
        <c:axId val="372279168"/>
      </c:scatterChart>
      <c:valAx>
        <c:axId val="372277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Physical Distance (Mb)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72279168"/>
        <c:crosses val="autoZero"/>
        <c:crossBetween val="midCat"/>
      </c:valAx>
      <c:valAx>
        <c:axId val="3722791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Genetic Distance (</a:t>
                </a:r>
                <a:r>
                  <a:rPr lang="en-US" sz="2400" dirty="0" err="1"/>
                  <a:t>cM</a:t>
                </a:r>
                <a:r>
                  <a:rPr lang="en-US" sz="2400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0"/>
            </a:pPr>
            <a:endParaRPr lang="en-US"/>
          </a:p>
        </c:txPr>
        <c:crossAx val="37227724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AAF51-D7F7-F04B-B013-36A940A9C5B3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42071-85C7-894E-BF59-C4543D107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71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18757-5813-A04E-BE3B-BC6BF26368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37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52E34-5E5E-9C43-B242-0540D5A4FB3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14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52E34-5E5E-9C43-B242-0540D5A4FB3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84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52E34-5E5E-9C43-B242-0540D5A4FB3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01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52E34-5E5E-9C43-B242-0540D5A4FB3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31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5EC0B8DE-74B7-4642-9BBF-B81008B196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E436EE99-854B-4D4F-AA68-12E9A79BB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CF48DBC-E848-654A-9240-DFAA003BB2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D4275A-BE1B-BB48-80EF-F3AB38E2DB6F}" type="slidenum">
              <a:rPr lang="en-US" altLang="en-US"/>
              <a:pPr>
                <a:spcBef>
                  <a:spcPct val="0"/>
                </a:spcBef>
              </a:pPr>
              <a:t>78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591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A4DC0877-E9BF-4245-9D1E-E70FD70EF7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CFDE4A54-87C2-BE4E-ADC9-CC8D6D301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B23FBE8C-A921-254C-A8E0-8329C44DAD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C235CB-B1F4-8E49-BECC-F24B6CBF8A93}" type="slidenum">
              <a:rPr lang="en-US" altLang="en-US"/>
              <a:pPr>
                <a:spcBef>
                  <a:spcPct val="0"/>
                </a:spcBef>
              </a:pPr>
              <a:t>79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163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5EC0B8DE-74B7-4642-9BBF-B81008B196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E436EE99-854B-4D4F-AA68-12E9A79BB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CF48DBC-E848-654A-9240-DFAA003BB2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D4275A-BE1B-BB48-80EF-F3AB38E2DB6F}" type="slidenum">
              <a:rPr lang="en-US" altLang="en-US"/>
              <a:pPr>
                <a:spcBef>
                  <a:spcPct val="0"/>
                </a:spcBef>
              </a:pPr>
              <a:t>80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018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54F4F117-F87A-E548-9D79-E7D68C04D1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F2DF-B7F8-7F49-88D5-C206E53DFF95}" type="slidenum">
              <a:rPr lang="en-US" altLang="en-US"/>
              <a:pPr>
                <a:spcBef>
                  <a:spcPct val="0"/>
                </a:spcBef>
              </a:pPr>
              <a:t>81</a:t>
            </a:fld>
            <a:endParaRPr lang="en-US" altLang="en-US"/>
          </a:p>
        </p:txBody>
      </p:sp>
      <p:sp>
        <p:nvSpPr>
          <p:cNvPr id="56322" name="Rectangle 7">
            <a:extLst>
              <a:ext uri="{FF2B5EF4-FFF2-40B4-BE49-F238E27FC236}">
                <a16:creationId xmlns:a16="http://schemas.microsoft.com/office/drawing/2014/main" id="{DE43D0E1-B3C0-9F48-94D4-A0A269C62E5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BD1174C-2CD2-BE4F-B8EE-D3F5C84A0B34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81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A3484973-11AC-2D40-8B33-3638C9F5F2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C0CBC11E-4A46-FB47-B158-963111424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53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EB07EC21-78DA-AC41-937A-3DB6078A90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4ADB6C-3095-284D-810D-3BBACDD4E17A}" type="slidenum">
              <a:rPr lang="en-US" altLang="en-US"/>
              <a:pPr>
                <a:spcBef>
                  <a:spcPct val="0"/>
                </a:spcBef>
              </a:pPr>
              <a:t>82</a:t>
            </a:fld>
            <a:endParaRPr lang="en-US" altLang="en-US"/>
          </a:p>
        </p:txBody>
      </p:sp>
      <p:sp>
        <p:nvSpPr>
          <p:cNvPr id="60418" name="Rectangle 7">
            <a:extLst>
              <a:ext uri="{FF2B5EF4-FFF2-40B4-BE49-F238E27FC236}">
                <a16:creationId xmlns:a16="http://schemas.microsoft.com/office/drawing/2014/main" id="{2C766AA0-F127-D647-9603-9EF835EC0CE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DDF48D-92E1-5748-AC0C-FE9FB0E2FC35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82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1AA501B0-115F-AC48-A267-499A5BFEC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1F6647E0-94B5-4942-85C3-2AA60FC99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96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5EC0B8DE-74B7-4642-9BBF-B81008B196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E436EE99-854B-4D4F-AA68-12E9A79BB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CF48DBC-E848-654A-9240-DFAA003BB2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D4275A-BE1B-BB48-80EF-F3AB38E2DB6F}" type="slidenum">
              <a:rPr lang="en-US" altLang="en-US"/>
              <a:pPr>
                <a:spcBef>
                  <a:spcPct val="0"/>
                </a:spcBef>
              </a:pPr>
              <a:t>83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858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42071-85C7-894E-BF59-C4543D1075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84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A4DC0877-E9BF-4245-9D1E-E70FD70EF7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CFDE4A54-87C2-BE4E-ADC9-CC8D6D301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B23FBE8C-A921-254C-A8E0-8329C44DAD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C235CB-B1F4-8E49-BECC-F24B6CBF8A93}" type="slidenum">
              <a:rPr lang="en-US" altLang="en-US"/>
              <a:pPr>
                <a:spcBef>
                  <a:spcPct val="0"/>
                </a:spcBef>
              </a:pPr>
              <a:t>84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131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42071-85C7-894E-BF59-C4543D10757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2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42071-85C7-894E-BF59-C4543D10757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94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42071-85C7-894E-BF59-C4543D10757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38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42071-85C7-894E-BF59-C4543D10757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8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42071-85C7-894E-BF59-C4543D10757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36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42071-85C7-894E-BF59-C4543D10757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42071-85C7-894E-BF59-C4543D10757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4F7EA-D486-A24F-8DE0-65032BB4C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9AEA2-F31D-7442-AAE8-670E32D37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5CE2C-7D4F-1D4E-849F-FC36501F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EEEB-7DF7-8A4D-8191-829955858998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D1064-1809-4E4E-B5A4-0F0E886A7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DEF08-033B-9E4C-946A-2FFB3F6D3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8755-88C5-F148-A63F-D87DAA1E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9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2A2ED-B5B2-DD4A-80C1-A58D7B958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610D25-78DA-9441-A115-3AB94546D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D55BE-AF7B-ED43-BA2E-0D8F915BC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EEEB-7DF7-8A4D-8191-829955858998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9A08D-B6A5-2849-A5C0-895C07D8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D27DB-B42F-464E-986C-68ADFC9E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8755-88C5-F148-A63F-D87DAA1E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6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FBAD4-CA6F-0741-B536-38B20764BB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409199-D67B-1C49-8A3B-3639B1D96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C808-9765-F04E-A58B-B8BFFC58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EEEB-7DF7-8A4D-8191-829955858998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9F094-DCFE-5E46-B4FD-9294BB3F6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5E73E-268B-3E48-804E-E5408B961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8755-88C5-F148-A63F-D87DAA1E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9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A9B55-9169-1044-8A73-DAF025149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ED802-38EA-7942-BA05-BB80B970D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ACDE2-7865-684D-B0F0-B2ECB3719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EEEB-7DF7-8A4D-8191-829955858998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BD18B-6D24-8947-A6ED-8A68071B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24894-D907-C34F-9BD1-A048BF4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8755-88C5-F148-A63F-D87DAA1E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4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C02B1-9E06-6C4E-8326-8ABED5BC6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70EA4-4785-7A43-82C1-5E1889072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34A09-E453-2840-8FE7-EDA1880A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EEEB-7DF7-8A4D-8191-829955858998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24A87-DB76-C24B-BB1B-F4A04287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11CBB-CE82-7C4C-8D3A-A06C30A5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8755-88C5-F148-A63F-D87DAA1E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7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4F4AF-1F71-4F4E-B187-B70876C63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92202-A1A5-FB4F-8703-775F0E00B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BB550-A5F0-3F42-B105-E6F5891A9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14300-8933-924F-946F-0798E66DF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EEEB-7DF7-8A4D-8191-829955858998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0FFE7-5C51-4B4D-9E75-784C20DFD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C86C5-6A46-194F-B1CD-A329BBB79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8755-88C5-F148-A63F-D87DAA1E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2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9FA1E-08CE-1C41-8B5E-EE0293FAF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B1390-45FE-9242-A3B6-B69D79B96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269C26-D3C7-2046-B434-27F88D99B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8EC80F-44A3-1942-8DD9-19E7DD0A7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23DC6A-0560-0A4F-9BC6-F2E06F57EF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F735A5-71A8-5F4F-9A1A-C78BE094B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EEEB-7DF7-8A4D-8191-829955858998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1E90EA-38BE-184B-92D1-0E422B042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E9F36A-A0B7-8B4B-825A-B74365FA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8755-88C5-F148-A63F-D87DAA1E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0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89C0-FF6A-7E4E-9B53-394CCBB1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791C35-2EC2-AF4A-A211-D5911B876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EEEB-7DF7-8A4D-8191-829955858998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FDD31-FD35-814C-811A-841E2CE9F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B4BF6-A7E0-EC4B-8069-99B7DF82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8755-88C5-F148-A63F-D87DAA1E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6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500D8B-FDE4-FC40-B1CF-0F479792F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EEEB-7DF7-8A4D-8191-829955858998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5C000C-0C75-2446-B92D-AE9A2F144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39186-C372-7B4A-9892-94BF9E459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8755-88C5-F148-A63F-D87DAA1E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1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745A3-5FB3-354F-BE36-AB3851681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5CE0A-68D4-5249-9405-89F7976A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1BA15-DDD6-4348-942A-8246B5A4B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3AD27-3589-454B-B9C0-D73AF8949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EEEB-7DF7-8A4D-8191-829955858998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B4A4E-747D-FF43-B51A-63E7E0D3A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9E3C2-378C-1E48-827D-68EAE289B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8755-88C5-F148-A63F-D87DAA1E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2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9D86E-F1FC-624A-8FAA-087E959A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62C9A-72FB-504E-B87F-9F1ADA58C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324BE4-807E-064E-B2CB-67E339230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68AB5-857B-924D-96AB-67AD9AFE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EEEB-7DF7-8A4D-8191-829955858998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5F93F-9BB5-2B49-A5C6-F2A2117DC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1A6D4-084D-C143-9509-05D27FD8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8755-88C5-F148-A63F-D87DAA1E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27EEF4-E9E0-5743-819E-0D2509BF4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CF216-A46D-0249-9A62-AED44BFA7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E5AE2-428E-FA48-B835-283BD58E70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7EEEB-7DF7-8A4D-8191-829955858998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BA7EB-D507-8946-BF62-12EA14977E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19F6F-A343-7441-BB0F-A8469EB7B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B8755-88C5-F148-A63F-D87DAA1E0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6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 ?><Relationships xmlns="http://schemas.openxmlformats.org/package/2006/relationships"><Relationship Id="rId2" Target="../media/image13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2" Target="../media/image15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2" Target="../media/image13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2" Target="../media/image16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2" Target="../media/image17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 ?><Relationships xmlns="http://schemas.openxmlformats.org/package/2006/relationships"><Relationship Id="rId3" Target="../media/image18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3" Target="../media/image18.pn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3" Target="../media/image19.pn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37.xml.rels><?xml version="1.0" encoding="UTF-8" standalone="yes" ?><Relationships xmlns="http://schemas.openxmlformats.org/package/2006/relationships"><Relationship Id="rId3" Target="../media/image22.png" Type="http://schemas.openxmlformats.org/officeDocument/2006/relationships/image"/><Relationship Id="rId2" Target="https://journals.plos.org/plosone/article?id=10.1371/journal.pone.0169950" TargetMode="External" Type="http://schemas.openxmlformats.org/officeDocument/2006/relationships/hyperlink"/><Relationship Id="rId1" Target="../slideLayouts/slideLayout7.xml" Type="http://schemas.openxmlformats.org/officeDocument/2006/relationships/slideLayout"/><Relationship Id="rId4" Target="../media/image23.jpeg" Type="http://schemas.openxmlformats.org/officeDocument/2006/relationships/image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 ?><Relationships xmlns="http://schemas.openxmlformats.org/package/2006/relationships"><Relationship Id="rId2" Target="../media/image25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1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2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5.xml.rels><?xml version="1.0" encoding="UTF-8" standalone="yes" ?><Relationships xmlns="http://schemas.openxmlformats.org/package/2006/relationships"><Relationship Id="rId2" Target="../media/image30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6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7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8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 ?><Relationships xmlns="http://schemas.openxmlformats.org/package/2006/relationships"><Relationship Id="rId3" Target="../media/image35.pn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 ?><Relationships xmlns="http://schemas.openxmlformats.org/package/2006/relationships"><Relationship Id="rId2" Target="../media/image36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media/image3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8.xml.rels><?xml version="1.0" encoding="UTF-8" standalone="yes" ?><Relationships xmlns="http://schemas.openxmlformats.org/package/2006/relationships"><Relationship Id="rId2" Target="../media/image3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5.jpeg" Type="http://schemas.openxmlformats.org/officeDocument/2006/relationships/image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 ?><Relationships xmlns="http://schemas.openxmlformats.org/package/2006/relationships"><Relationship Id="rId2" Target="../media/image4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2.xml.rels><?xml version="1.0" encoding="UTF-8" standalone="yes" ?><Relationships xmlns="http://schemas.openxmlformats.org/package/2006/relationships"><Relationship Id="rId2" Target="../media/image4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3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74.xml.rels><?xml version="1.0" encoding="UTF-8" standalone="yes" ?><Relationships xmlns="http://schemas.openxmlformats.org/package/2006/relationships"><Relationship Id="rId2" Target="../media/image4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5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2" Target="../media/image4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7B6285-CE6D-DF49-85C5-2ADEF274E92D}"/>
              </a:ext>
            </a:extLst>
          </p:cNvPr>
          <p:cNvSpPr/>
          <p:nvPr/>
        </p:nvSpPr>
        <p:spPr>
          <a:xfrm>
            <a:off x="480061" y="1595891"/>
            <a:ext cx="1221352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0"/>
              </a:spcBef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1. Genetics (February 18)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2: Molecular Genetics (February 18)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3 Recent Advances in Plant Breeding (February 19)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C12A8-DAD7-0C41-9CC8-B48074A272A8}"/>
              </a:ext>
            </a:extLst>
          </p:cNvPr>
          <p:cNvSpPr txBox="1"/>
          <p:nvPr/>
        </p:nvSpPr>
        <p:spPr>
          <a:xfrm>
            <a:off x="5987982" y="4857452"/>
            <a:ext cx="6705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Madan K. Bhattacharyya, Ph.D.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Professor, Iowa State University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Adjunct Prof., Assam Agricultural University</a:t>
            </a:r>
          </a:p>
          <a:p>
            <a:r>
              <a:rPr lang="en-US" sz="2800" b="1" dirty="0" err="1">
                <a:solidFill>
                  <a:srgbClr val="225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mbhattac@iastate.edu</a:t>
            </a:r>
            <a:endParaRPr lang="en-US" sz="2800" b="1" dirty="0">
              <a:solidFill>
                <a:srgbClr val="2256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79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3161DE-A010-BD41-B102-6A25AD8C53EB}"/>
              </a:ext>
            </a:extLst>
          </p:cNvPr>
          <p:cNvSpPr txBox="1"/>
          <p:nvPr/>
        </p:nvSpPr>
        <p:spPr>
          <a:xfrm>
            <a:off x="0" y="2391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Type of Separations During Meiosis I and Meiosis II: Centromere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9ED00A6-22EF-E844-9CE2-BF117B69D0ED}"/>
              </a:ext>
            </a:extLst>
          </p:cNvPr>
          <p:cNvGrpSpPr/>
          <p:nvPr/>
        </p:nvGrpSpPr>
        <p:grpSpPr>
          <a:xfrm>
            <a:off x="2794001" y="967955"/>
            <a:ext cx="7285498" cy="5737733"/>
            <a:chOff x="430628" y="869481"/>
            <a:chExt cx="7285498" cy="573773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05B492E-AAD0-6B41-B11C-4C87E05F9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37" y="869481"/>
              <a:ext cx="4619674" cy="573773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</p:pic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FD5A3FE9-8975-9D40-834E-870F38535BA0}"/>
                </a:ext>
              </a:extLst>
            </p:cNvPr>
            <p:cNvSpPr/>
            <p:nvPr/>
          </p:nvSpPr>
          <p:spPr>
            <a:xfrm>
              <a:off x="5540913" y="5542671"/>
              <a:ext cx="313005" cy="1041009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30DCC01F-3F1F-0948-93EB-F4012992A825}"/>
                </a:ext>
              </a:extLst>
            </p:cNvPr>
            <p:cNvSpPr/>
            <p:nvPr/>
          </p:nvSpPr>
          <p:spPr>
            <a:xfrm>
              <a:off x="430628" y="5430130"/>
              <a:ext cx="351692" cy="115355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FFB24C6-665C-1040-BDF9-F21D8FBF4B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90978" y="4923692"/>
              <a:ext cx="905022" cy="7174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233A3E2-6FB5-8549-ABD3-1712FEC319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73526" y="4304714"/>
              <a:ext cx="1622474" cy="12379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846012-10A0-034E-A655-6325BB95EF45}"/>
                </a:ext>
              </a:extLst>
            </p:cNvPr>
            <p:cNvSpPr txBox="1"/>
            <p:nvPr/>
          </p:nvSpPr>
          <p:spPr>
            <a:xfrm>
              <a:off x="6018624" y="4049708"/>
              <a:ext cx="16975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Equational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22A791-B743-704E-AFC5-65B2C4B63F27}"/>
                </a:ext>
              </a:extLst>
            </p:cNvPr>
            <p:cNvSpPr txBox="1"/>
            <p:nvPr/>
          </p:nvSpPr>
          <p:spPr>
            <a:xfrm>
              <a:off x="6018624" y="4628783"/>
              <a:ext cx="16975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Reductional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FBAF66B-6F27-9548-AAA5-587C7F99CAD6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H="1">
              <a:off x="4986998" y="3517192"/>
              <a:ext cx="1031626" cy="8110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69D45F9-42D4-B340-BF5B-287A3AB29ACB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>
              <a:off x="4269546" y="2946335"/>
              <a:ext cx="1749078" cy="12834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A19305-5A89-2E40-8F8A-C6FA6CB78CCE}"/>
                </a:ext>
              </a:extLst>
            </p:cNvPr>
            <p:cNvSpPr txBox="1"/>
            <p:nvPr/>
          </p:nvSpPr>
          <p:spPr>
            <a:xfrm>
              <a:off x="6018624" y="3286359"/>
              <a:ext cx="16975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Equational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9CB3C3-D0DE-D247-820C-4F24E5818745}"/>
                </a:ext>
              </a:extLst>
            </p:cNvPr>
            <p:cNvSpPr txBox="1"/>
            <p:nvPr/>
          </p:nvSpPr>
          <p:spPr>
            <a:xfrm>
              <a:off x="6018624" y="2715502"/>
              <a:ext cx="16975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Reductional</a:t>
              </a:r>
            </a:p>
          </p:txBody>
        </p:sp>
        <p:sp>
          <p:nvSpPr>
            <p:cNvPr id="24" name="Right Brace 23">
              <a:extLst>
                <a:ext uri="{FF2B5EF4-FFF2-40B4-BE49-F238E27FC236}">
                  <a16:creationId xmlns:a16="http://schemas.microsoft.com/office/drawing/2014/main" id="{4F38276E-ABB9-BE4B-B0A9-6EE2E602B641}"/>
                </a:ext>
              </a:extLst>
            </p:cNvPr>
            <p:cNvSpPr/>
            <p:nvPr/>
          </p:nvSpPr>
          <p:spPr>
            <a:xfrm rot="16200000">
              <a:off x="3144810" y="2408600"/>
              <a:ext cx="289371" cy="3502856"/>
            </a:xfrm>
            <a:prstGeom prst="rightBrace">
              <a:avLst>
                <a:gd name="adj1" fmla="val 8333"/>
                <a:gd name="adj2" fmla="val 4705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0166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FA3C54-D1AD-8C4E-BA09-AD96A3AEA361}"/>
              </a:ext>
            </a:extLst>
          </p:cNvPr>
          <p:cNvSpPr/>
          <p:nvPr/>
        </p:nvSpPr>
        <p:spPr>
          <a:xfrm>
            <a:off x="362554" y="0"/>
            <a:ext cx="11644962" cy="817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 Chromosomal Separations in Meiosis</a:t>
            </a: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Sister chromatids go to same pole at anaphase I. 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kinetochore ("spindle attachment”)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separates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reductionally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at anaphase I </a:t>
            </a: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locus some distance from the centromere will separate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reductionally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or equationally depending on the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number of cross-over events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between the locus and the centromere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Thus, a locus separated by one crossover from the centromere will separate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equationally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at anaphase I and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reductionally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at anaphase II. </a:t>
            </a: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plant breeding implications?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843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E657AB-ABAE-F341-A506-4CB2D525A307}"/>
              </a:ext>
            </a:extLst>
          </p:cNvPr>
          <p:cNvSpPr txBox="1"/>
          <p:nvPr/>
        </p:nvSpPr>
        <p:spPr>
          <a:xfrm>
            <a:off x="0" y="271506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Recombination</a:t>
            </a:r>
          </a:p>
        </p:txBody>
      </p:sp>
    </p:spTree>
    <p:extLst>
      <p:ext uri="{BB962C8B-B14F-4D97-AF65-F5344CB8AC3E}">
        <p14:creationId xmlns:p14="http://schemas.microsoft.com/office/powerpoint/2010/main" val="174144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EB335D4-3FFA-0C4A-BB40-E889FE441E90}"/>
              </a:ext>
            </a:extLst>
          </p:cNvPr>
          <p:cNvGrpSpPr/>
          <p:nvPr/>
        </p:nvGrpSpPr>
        <p:grpSpPr>
          <a:xfrm>
            <a:off x="0" y="1361476"/>
            <a:ext cx="12192000" cy="4912584"/>
            <a:chOff x="10885" y="1814879"/>
            <a:chExt cx="12192000" cy="491258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2FEFAF-8EE6-FF46-B814-2437293F37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00384" y="1814879"/>
              <a:ext cx="7391231" cy="451710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934BFB8-EC79-B84A-8F76-01B75AFDB63B}"/>
                </a:ext>
              </a:extLst>
            </p:cNvPr>
            <p:cNvSpPr/>
            <p:nvPr/>
          </p:nvSpPr>
          <p:spPr>
            <a:xfrm>
              <a:off x="10885" y="6265798"/>
              <a:ext cx="12192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Recombination Nodules (RN) in Tomato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84AC2FC-8DCF-BB46-918C-8E713C65225A}"/>
              </a:ext>
            </a:extLst>
          </p:cNvPr>
          <p:cNvSpPr/>
          <p:nvPr/>
        </p:nvSpPr>
        <p:spPr>
          <a:xfrm>
            <a:off x="8985673" y="6527408"/>
            <a:ext cx="32063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Sherman and Stack 1995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BB8C96-D165-8B44-AC81-B29B526C8FF9}"/>
              </a:ext>
            </a:extLst>
          </p:cNvPr>
          <p:cNvSpPr/>
          <p:nvPr/>
        </p:nvSpPr>
        <p:spPr>
          <a:xfrm>
            <a:off x="444137" y="284258"/>
            <a:ext cx="113254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 high-resolution physical recombination map for tomato chromosomes</a:t>
            </a:r>
            <a:endParaRPr lang="en-US" sz="3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8B5281-B1CA-7842-9A0E-35D8D06C9323}"/>
              </a:ext>
            </a:extLst>
          </p:cNvPr>
          <p:cNvSpPr txBox="1"/>
          <p:nvPr/>
        </p:nvSpPr>
        <p:spPr>
          <a:xfrm>
            <a:off x="9780730" y="1260881"/>
            <a:ext cx="2676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RN &amp; Chiasmata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terminalisation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22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6006EC-8E40-BF48-AB6A-DDB9BFD1B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107950"/>
            <a:ext cx="9169400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22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48D55F-AB13-9F4A-A2BB-AB341F6802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581" y="1177628"/>
            <a:ext cx="9737128" cy="56803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BFEA62-CED2-9446-A3D2-62B3CDC439FF}"/>
              </a:ext>
            </a:extLst>
          </p:cNvPr>
          <p:cNvSpPr/>
          <p:nvPr/>
        </p:nvSpPr>
        <p:spPr>
          <a:xfrm>
            <a:off x="0" y="332322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Distribution of RNs on tomato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synaptonemal complexes (SCs).</a:t>
            </a:r>
          </a:p>
          <a:p>
            <a:pPr algn="ctr"/>
            <a:endParaRPr lang="en-US" sz="3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783F71-A5E1-E342-971B-8AB685BE7333}"/>
              </a:ext>
            </a:extLst>
          </p:cNvPr>
          <p:cNvSpPr/>
          <p:nvPr/>
        </p:nvSpPr>
        <p:spPr>
          <a:xfrm>
            <a:off x="6912995" y="1347985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Acrocentric Chromosomes</a:t>
            </a:r>
          </a:p>
        </p:txBody>
      </p:sp>
    </p:spTree>
    <p:extLst>
      <p:ext uri="{BB962C8B-B14F-4D97-AF65-F5344CB8AC3E}">
        <p14:creationId xmlns:p14="http://schemas.microsoft.com/office/powerpoint/2010/main" val="2246147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8F3DB7A-2CD0-6D4D-9E48-BB166BC1B07F}"/>
              </a:ext>
            </a:extLst>
          </p:cNvPr>
          <p:cNvGrpSpPr/>
          <p:nvPr/>
        </p:nvGrpSpPr>
        <p:grpSpPr>
          <a:xfrm>
            <a:off x="3055022" y="1379916"/>
            <a:ext cx="8270476" cy="4229100"/>
            <a:chOff x="3055022" y="1379916"/>
            <a:chExt cx="8270476" cy="42291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A726600-CBE1-4A42-90F7-E4C59695C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22" y="1379916"/>
              <a:ext cx="5911176" cy="42291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64DFD8-DB42-CF42-AF23-B158EBF66DA3}"/>
                </a:ext>
              </a:extLst>
            </p:cNvPr>
            <p:cNvSpPr txBox="1"/>
            <p:nvPr/>
          </p:nvSpPr>
          <p:spPr>
            <a:xfrm>
              <a:off x="8966198" y="2282145"/>
              <a:ext cx="2359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Heterozygote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49EEA7-417E-3840-B543-992C1A767AA7}"/>
                </a:ext>
              </a:extLst>
            </p:cNvPr>
            <p:cNvSpPr txBox="1"/>
            <p:nvPr/>
          </p:nvSpPr>
          <p:spPr>
            <a:xfrm>
              <a:off x="8966199" y="4653642"/>
              <a:ext cx="2359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Homozygote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D7BC8F-F5B4-5F42-8DAC-3F07F49049AC}"/>
                </a:ext>
              </a:extLst>
            </p:cNvPr>
            <p:cNvSpPr txBox="1"/>
            <p:nvPr/>
          </p:nvSpPr>
          <p:spPr>
            <a:xfrm>
              <a:off x="8966198" y="3494466"/>
              <a:ext cx="2359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Homozygote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BAE8CC-2405-D64D-B6CA-7647C61ABB7B}"/>
              </a:ext>
            </a:extLst>
          </p:cNvPr>
          <p:cNvSpPr txBox="1"/>
          <p:nvPr/>
        </p:nvSpPr>
        <p:spPr>
          <a:xfrm>
            <a:off x="764771" y="365760"/>
            <a:ext cx="11022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Single Nucleotide Polymorphism (SNP) </a:t>
            </a:r>
          </a:p>
        </p:txBody>
      </p:sp>
    </p:spTree>
    <p:extLst>
      <p:ext uri="{BB962C8B-B14F-4D97-AF65-F5344CB8AC3E}">
        <p14:creationId xmlns:p14="http://schemas.microsoft.com/office/powerpoint/2010/main" val="3540085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42AE5C7-1BE2-CB4B-A8B2-AD780C1763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1367609"/>
              </p:ext>
            </p:extLst>
          </p:nvPr>
        </p:nvGraphicFramePr>
        <p:xfrm>
          <a:off x="1570037" y="1556676"/>
          <a:ext cx="8625523" cy="507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033A7B5-C412-A945-8E49-BAF5CFDFD6ED}"/>
              </a:ext>
            </a:extLst>
          </p:cNvPr>
          <p:cNvSpPr/>
          <p:nvPr/>
        </p:nvSpPr>
        <p:spPr>
          <a:xfrm>
            <a:off x="3944071" y="2336037"/>
            <a:ext cx="6833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Blue line: Williams 82 × PI479752 </a:t>
            </a:r>
          </a:p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 Line: Essex × Williams 82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C8F904-BC04-5F4B-AEFD-81FFE536D9F3}"/>
              </a:ext>
            </a:extLst>
          </p:cNvPr>
          <p:cNvSpPr txBox="1"/>
          <p:nvPr/>
        </p:nvSpPr>
        <p:spPr>
          <a:xfrm>
            <a:off x="0" y="29944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Recombination is suppressed in the heterochromatic region containing the centromere.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D0816-A9FF-E745-AEE1-4AB72E2827E3}"/>
              </a:ext>
            </a:extLst>
          </p:cNvPr>
          <p:cNvSpPr/>
          <p:nvPr/>
        </p:nvSpPr>
        <p:spPr>
          <a:xfrm>
            <a:off x="8385498" y="6534834"/>
            <a:ext cx="7884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Song et al. 2016) BMC Genomics 17:33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35D0B9-97A1-BB40-A893-518D33B283F0}"/>
              </a:ext>
            </a:extLst>
          </p:cNvPr>
          <p:cNvSpPr txBox="1"/>
          <p:nvPr/>
        </p:nvSpPr>
        <p:spPr>
          <a:xfrm>
            <a:off x="6309360" y="4736940"/>
            <a:ext cx="624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SNP: single nucleotide polymorphism</a:t>
            </a:r>
          </a:p>
        </p:txBody>
      </p:sp>
    </p:spTree>
    <p:extLst>
      <p:ext uri="{BB962C8B-B14F-4D97-AF65-F5344CB8AC3E}">
        <p14:creationId xmlns:p14="http://schemas.microsoft.com/office/powerpoint/2010/main" val="621880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5E210CF-63DC-EE4A-BD5D-A27A07C221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8463027"/>
              </p:ext>
            </p:extLst>
          </p:nvPr>
        </p:nvGraphicFramePr>
        <p:xfrm>
          <a:off x="2028666" y="1110727"/>
          <a:ext cx="8134667" cy="554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1D952FB-DAA6-2E4D-8F6F-7CC441680C42}"/>
              </a:ext>
            </a:extLst>
          </p:cNvPr>
          <p:cNvSpPr/>
          <p:nvPr/>
        </p:nvSpPr>
        <p:spPr>
          <a:xfrm>
            <a:off x="3389434" y="2326836"/>
            <a:ext cx="6833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Blue line: Williams 82 × PI479752 </a:t>
            </a:r>
          </a:p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 Line: Essex × Williams 82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B1415A-AFE2-5149-AA8A-9F1F1EDF25B9}"/>
              </a:ext>
            </a:extLst>
          </p:cNvPr>
          <p:cNvSpPr/>
          <p:nvPr/>
        </p:nvSpPr>
        <p:spPr>
          <a:xfrm>
            <a:off x="8385498" y="6534834"/>
            <a:ext cx="7884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Song et al. 2016) BMC Genomics 17:33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7F9056-196A-D24D-AEB9-EA4205360CD5}"/>
              </a:ext>
            </a:extLst>
          </p:cNvPr>
          <p:cNvSpPr txBox="1"/>
          <p:nvPr/>
        </p:nvSpPr>
        <p:spPr>
          <a:xfrm>
            <a:off x="0" y="29944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Recombination is suppressed in the heterochromatic region containing the centromere.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FFB5DA-0C67-0A47-9580-FC36E1C11460}"/>
              </a:ext>
            </a:extLst>
          </p:cNvPr>
          <p:cNvSpPr txBox="1"/>
          <p:nvPr/>
        </p:nvSpPr>
        <p:spPr>
          <a:xfrm>
            <a:off x="6309360" y="4736940"/>
            <a:ext cx="624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SNP: single nucleotide polymorphism</a:t>
            </a:r>
          </a:p>
        </p:txBody>
      </p:sp>
    </p:spTree>
    <p:extLst>
      <p:ext uri="{BB962C8B-B14F-4D97-AF65-F5344CB8AC3E}">
        <p14:creationId xmlns:p14="http://schemas.microsoft.com/office/powerpoint/2010/main" val="2362199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830C7D-7334-E041-AFE3-D762C4DEC917}"/>
              </a:ext>
            </a:extLst>
          </p:cNvPr>
          <p:cNvSpPr txBox="1"/>
          <p:nvPr/>
        </p:nvSpPr>
        <p:spPr>
          <a:xfrm>
            <a:off x="-126609" y="40391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Different recombination rates across the chromosomes.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2367AA-A144-9A4F-BE64-EA0515F5AE08}"/>
              </a:ext>
            </a:extLst>
          </p:cNvPr>
          <p:cNvSpPr txBox="1"/>
          <p:nvPr/>
        </p:nvSpPr>
        <p:spPr>
          <a:xfrm>
            <a:off x="619984" y="1629071"/>
            <a:ext cx="1157201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Recombination rates are highly suppressed in the heterochromatic regions containing the centromeres.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Genetic and physical maps do not have any linear relationships.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Rare recombination rates in heterochromatic areas depict tight linkages between genes and/or markers. In fact, 10 -100 times more physical distances/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in heterochromatic regions observed as compared to that in the euchromatic regions.</a:t>
            </a: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plant breeding implications?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22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3105D-222B-1C43-AA1F-78D674FBD7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527" y="1779362"/>
            <a:ext cx="5042464" cy="45107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4F252A-1DA1-984E-98C7-70DEF69AB2A3}"/>
              </a:ext>
            </a:extLst>
          </p:cNvPr>
          <p:cNvSpPr/>
          <p:nvPr/>
        </p:nvSpPr>
        <p:spPr>
          <a:xfrm>
            <a:off x="3549614" y="978825"/>
            <a:ext cx="4514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217C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3200" dirty="0" err="1">
                <a:solidFill>
                  <a:srgbClr val="217C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aau.ac.in</a:t>
            </a:r>
            <a:r>
              <a:rPr lang="en-US" sz="3200" dirty="0">
                <a:solidFill>
                  <a:srgbClr val="217C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/NAHEP/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EAF9A-B229-F447-86C8-39D1B4BE75CA}"/>
              </a:ext>
            </a:extLst>
          </p:cNvPr>
          <p:cNvSpPr txBox="1"/>
          <p:nvPr/>
        </p:nvSpPr>
        <p:spPr>
          <a:xfrm>
            <a:off x="0" y="116732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Website for the presentations and papers </a:t>
            </a:r>
          </a:p>
        </p:txBody>
      </p:sp>
    </p:spTree>
    <p:extLst>
      <p:ext uri="{BB962C8B-B14F-4D97-AF65-F5344CB8AC3E}">
        <p14:creationId xmlns:p14="http://schemas.microsoft.com/office/powerpoint/2010/main" val="1979062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E657AB-ABAE-F341-A506-4CB2D525A307}"/>
              </a:ext>
            </a:extLst>
          </p:cNvPr>
          <p:cNvSpPr txBox="1"/>
          <p:nvPr/>
        </p:nvSpPr>
        <p:spPr>
          <a:xfrm>
            <a:off x="0" y="271506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Segregation</a:t>
            </a:r>
          </a:p>
        </p:txBody>
      </p:sp>
    </p:spTree>
    <p:extLst>
      <p:ext uri="{BB962C8B-B14F-4D97-AF65-F5344CB8AC3E}">
        <p14:creationId xmlns:p14="http://schemas.microsoft.com/office/powerpoint/2010/main" val="2106545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15E1136-EAA4-4445-BE59-FF63D22AC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068096"/>
              </p:ext>
            </p:extLst>
          </p:nvPr>
        </p:nvGraphicFramePr>
        <p:xfrm>
          <a:off x="456362" y="608468"/>
          <a:ext cx="11527302" cy="5334000"/>
        </p:xfrm>
        <a:graphic>
          <a:graphicData uri="http://schemas.openxmlformats.org/drawingml/2006/table">
            <a:tbl>
              <a:tblPr/>
              <a:tblGrid>
                <a:gridCol w="3353973">
                  <a:extLst>
                    <a:ext uri="{9D8B030D-6E8A-4147-A177-3AD203B41FA5}">
                      <a16:colId xmlns:a16="http://schemas.microsoft.com/office/drawing/2014/main" val="2692571920"/>
                    </a:ext>
                  </a:extLst>
                </a:gridCol>
                <a:gridCol w="8173329">
                  <a:extLst>
                    <a:ext uri="{9D8B030D-6E8A-4147-A177-3AD203B41FA5}">
                      <a16:colId xmlns:a16="http://schemas.microsoft.com/office/drawing/2014/main" val="352187597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Mendel's laws of inheritance</a:t>
                      </a:r>
                    </a:p>
                  </a:txBody>
                  <a:tcPr anchor="ctr"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697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807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 of dominance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 alleles are dominant while others are recessive; an organism with at least one dominant allele will display the effect of the dominant allele.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311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 of segregation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During gamete formation, the alleles for each gene segregate from each other so that each gamete carries only one allele for each gene.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04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 of independent assortment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Alleles of genes governing different traits can segregate independently during the formation of gametes.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735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917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6D92DF-2343-B242-A708-22C2CE8D53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114" y="1411931"/>
            <a:ext cx="5191770" cy="51971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25470D-4B6C-784D-9E6C-D6FAB76B9D90}"/>
              </a:ext>
            </a:extLst>
          </p:cNvPr>
          <p:cNvSpPr/>
          <p:nvPr/>
        </p:nvSpPr>
        <p:spPr>
          <a:xfrm>
            <a:off x="0" y="161921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Law of segregation</a:t>
            </a:r>
          </a:p>
        </p:txBody>
      </p:sp>
    </p:spTree>
    <p:extLst>
      <p:ext uri="{BB962C8B-B14F-4D97-AF65-F5344CB8AC3E}">
        <p14:creationId xmlns:p14="http://schemas.microsoft.com/office/powerpoint/2010/main" val="86954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A7B49D-1205-1742-BD95-C07D25043EDD}"/>
              </a:ext>
            </a:extLst>
          </p:cNvPr>
          <p:cNvSpPr/>
          <p:nvPr/>
        </p:nvSpPr>
        <p:spPr>
          <a:xfrm>
            <a:off x="0" y="16192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Law of independent assortment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AD8C5-E776-CB4F-A81F-D9B9CAAA55E0}"/>
              </a:ext>
            </a:extLst>
          </p:cNvPr>
          <p:cNvSpPr txBox="1"/>
          <p:nvPr/>
        </p:nvSpPr>
        <p:spPr>
          <a:xfrm>
            <a:off x="3302711" y="5629803"/>
            <a:ext cx="4822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R-Y-: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R-yy:rrY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-: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rryy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:: 9:3:3:1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1963E7-AC1E-5E42-8C68-8C2AC6950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2433" y="1285881"/>
            <a:ext cx="6173048" cy="42265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6912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9DD19-FC1A-E444-86CB-FA2C21A49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98"/>
          <a:stretch/>
        </p:blipFill>
        <p:spPr>
          <a:xfrm>
            <a:off x="0" y="1716257"/>
            <a:ext cx="12070714" cy="41781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9D8187-178A-E047-BF80-789A6BC78491}"/>
              </a:ext>
            </a:extLst>
          </p:cNvPr>
          <p:cNvSpPr txBox="1"/>
          <p:nvPr/>
        </p:nvSpPr>
        <p:spPr>
          <a:xfrm>
            <a:off x="0" y="618979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Segregation of genetic loci </a:t>
            </a:r>
          </a:p>
        </p:txBody>
      </p:sp>
    </p:spTree>
    <p:extLst>
      <p:ext uri="{BB962C8B-B14F-4D97-AF65-F5344CB8AC3E}">
        <p14:creationId xmlns:p14="http://schemas.microsoft.com/office/powerpoint/2010/main" val="3916123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6D92DF-2343-B242-A708-22C2CE8D53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114" y="1430593"/>
            <a:ext cx="5191770" cy="51971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25470D-4B6C-784D-9E6C-D6FAB76B9D90}"/>
              </a:ext>
            </a:extLst>
          </p:cNvPr>
          <p:cNvSpPr/>
          <p:nvPr/>
        </p:nvSpPr>
        <p:spPr>
          <a:xfrm>
            <a:off x="0" y="161921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Law of segregation</a:t>
            </a:r>
          </a:p>
        </p:txBody>
      </p:sp>
    </p:spTree>
    <p:extLst>
      <p:ext uri="{BB962C8B-B14F-4D97-AF65-F5344CB8AC3E}">
        <p14:creationId xmlns:p14="http://schemas.microsoft.com/office/powerpoint/2010/main" val="2408275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5A557D-A78E-DD48-AFA2-DD0A53745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1" t="6975" r="1869" b="54077"/>
          <a:stretch/>
        </p:blipFill>
        <p:spPr>
          <a:xfrm>
            <a:off x="-1" y="1499176"/>
            <a:ext cx="12192001" cy="42404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80C716-CEB7-5C4F-8E99-0C222B513FE1}"/>
              </a:ext>
            </a:extLst>
          </p:cNvPr>
          <p:cNvSpPr txBox="1"/>
          <p:nvPr/>
        </p:nvSpPr>
        <p:spPr>
          <a:xfrm>
            <a:off x="0" y="50643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Determine if observed segregation fits any genetic ratio.</a:t>
            </a:r>
          </a:p>
        </p:txBody>
      </p:sp>
    </p:spTree>
    <p:extLst>
      <p:ext uri="{BB962C8B-B14F-4D97-AF65-F5344CB8AC3E}">
        <p14:creationId xmlns:p14="http://schemas.microsoft.com/office/powerpoint/2010/main" val="324217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5A557D-A78E-DD48-AFA2-DD0A53745F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379829" y="2602763"/>
            <a:ext cx="11812172" cy="41825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80C716-CEB7-5C4F-8E99-0C222B513FE1}"/>
              </a:ext>
            </a:extLst>
          </p:cNvPr>
          <p:cNvSpPr txBox="1"/>
          <p:nvPr/>
        </p:nvSpPr>
        <p:spPr>
          <a:xfrm>
            <a:off x="0" y="26728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Determine if observed segregation fits any genetic ratio.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F15D6-0AC7-2745-B12F-4A0FB73A5BC1}"/>
              </a:ext>
            </a:extLst>
          </p:cNvPr>
          <p:cNvSpPr txBox="1"/>
          <p:nvPr/>
        </p:nvSpPr>
        <p:spPr>
          <a:xfrm>
            <a:off x="562708" y="1111348"/>
            <a:ext cx="113948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Segregation of flower color in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Antirrhinum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majus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Null Hypothesis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observed ratio does not fit the 3:1 ratio.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Alternate Hypothesis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Fits the 3:1 ratio</a:t>
            </a:r>
          </a:p>
        </p:txBody>
      </p:sp>
    </p:spTree>
    <p:extLst>
      <p:ext uri="{BB962C8B-B14F-4D97-AF65-F5344CB8AC3E}">
        <p14:creationId xmlns:p14="http://schemas.microsoft.com/office/powerpoint/2010/main" val="1034685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CE7546-B81A-1F42-B385-E9F5ACDBAAC1}"/>
              </a:ext>
            </a:extLst>
          </p:cNvPr>
          <p:cNvSpPr txBox="1"/>
          <p:nvPr/>
        </p:nvSpPr>
        <p:spPr>
          <a:xfrm>
            <a:off x="914400" y="385763"/>
            <a:ext cx="10444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Segregation of Genetic Loci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1307FD-F778-DA47-B00A-B01C675409DD}"/>
              </a:ext>
            </a:extLst>
          </p:cNvPr>
          <p:cNvSpPr txBox="1"/>
          <p:nvPr/>
        </p:nvSpPr>
        <p:spPr>
          <a:xfrm>
            <a:off x="1042987" y="1571625"/>
            <a:ext cx="107584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Alleles of genetic loci segregates and generates recombinants.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Recombinants are novel genotypes with new combination of genes or alleles.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Some of the recombinants could have desirable alleles in most genetic loci.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Chi-square test allows defining segregating ratios and gene actions.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plant breeding implications?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9224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E657AB-ABAE-F341-A506-4CB2D525A307}"/>
              </a:ext>
            </a:extLst>
          </p:cNvPr>
          <p:cNvSpPr txBox="1"/>
          <p:nvPr/>
        </p:nvSpPr>
        <p:spPr>
          <a:xfrm>
            <a:off x="309490" y="2890391"/>
            <a:ext cx="11615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Independent Assortment &amp; Linkage</a:t>
            </a:r>
          </a:p>
        </p:txBody>
      </p:sp>
    </p:spTree>
    <p:extLst>
      <p:ext uri="{BB962C8B-B14F-4D97-AF65-F5344CB8AC3E}">
        <p14:creationId xmlns:p14="http://schemas.microsoft.com/office/powerpoint/2010/main" val="967811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6D6AED-EA8E-D44B-B14F-EE6547C8CCA2}"/>
              </a:ext>
            </a:extLst>
          </p:cNvPr>
          <p:cNvSpPr txBox="1"/>
          <p:nvPr/>
        </p:nvSpPr>
        <p:spPr>
          <a:xfrm>
            <a:off x="350776" y="1657819"/>
            <a:ext cx="9512134" cy="5183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Meiosis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Recombination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Segregation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Independent Assortment &amp; Linkage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Genetic &amp; Physical Maps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8475A4-367F-B54E-9921-40981FDCEA5D}"/>
              </a:ext>
            </a:extLst>
          </p:cNvPr>
          <p:cNvSpPr txBox="1"/>
          <p:nvPr/>
        </p:nvSpPr>
        <p:spPr>
          <a:xfrm>
            <a:off x="0" y="35913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 1- Genetics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EFC00D-A944-EC48-921F-C334D2EC73F5}"/>
              </a:ext>
            </a:extLst>
          </p:cNvPr>
          <p:cNvSpPr txBox="1"/>
          <p:nvPr/>
        </p:nvSpPr>
        <p:spPr>
          <a:xfrm>
            <a:off x="6096000" y="5031049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Madan K. Bhattacharyya, Ph.D.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Professor, Iowa State University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Adjunct Prof., Assam Agricultural University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mbhattac@iastate.edu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270412-6536-5D40-B597-CEA82A5AFD50}"/>
              </a:ext>
            </a:extLst>
          </p:cNvPr>
          <p:cNvSpPr/>
          <p:nvPr/>
        </p:nvSpPr>
        <p:spPr>
          <a:xfrm>
            <a:off x="3883695" y="1196154"/>
            <a:ext cx="5642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10:30 to 12:30 PM of February 18, 2020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0618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11BEB8A-D5AD-E74F-A25A-95E72A171342}"/>
              </a:ext>
            </a:extLst>
          </p:cNvPr>
          <p:cNvSpPr txBox="1"/>
          <p:nvPr/>
        </p:nvSpPr>
        <p:spPr>
          <a:xfrm>
            <a:off x="239150" y="182067"/>
            <a:ext cx="11732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Independent Assortment &amp; Coupling and Repulsion Phase Linkages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0DA254-8E09-ED4C-B922-154E0D4AD65F}"/>
              </a:ext>
            </a:extLst>
          </p:cNvPr>
          <p:cNvSpPr/>
          <p:nvPr/>
        </p:nvSpPr>
        <p:spPr>
          <a:xfrm>
            <a:off x="7557366" y="2208627"/>
            <a:ext cx="182880" cy="354505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4CEA10-E2F7-054A-8EB9-62AAFE161F83}"/>
              </a:ext>
            </a:extLst>
          </p:cNvPr>
          <p:cNvSpPr/>
          <p:nvPr/>
        </p:nvSpPr>
        <p:spPr>
          <a:xfrm>
            <a:off x="7836375" y="2208627"/>
            <a:ext cx="182880" cy="354505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688B04-B37D-624F-ABEA-DAFD7C5D753D}"/>
              </a:ext>
            </a:extLst>
          </p:cNvPr>
          <p:cNvSpPr txBox="1"/>
          <p:nvPr/>
        </p:nvSpPr>
        <p:spPr>
          <a:xfrm>
            <a:off x="8011048" y="2356447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EFF407-3771-ED46-8791-AB6087DA10BE}"/>
              </a:ext>
            </a:extLst>
          </p:cNvPr>
          <p:cNvSpPr txBox="1"/>
          <p:nvPr/>
        </p:nvSpPr>
        <p:spPr>
          <a:xfrm>
            <a:off x="8011048" y="2980783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F030969-3D42-F84E-8F0C-21241AFCE895}"/>
              </a:ext>
            </a:extLst>
          </p:cNvPr>
          <p:cNvSpPr/>
          <p:nvPr/>
        </p:nvSpPr>
        <p:spPr>
          <a:xfrm>
            <a:off x="7566744" y="3910815"/>
            <a:ext cx="166468" cy="1688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4029DAD-C419-9442-8EE9-D958C2E044ED}"/>
              </a:ext>
            </a:extLst>
          </p:cNvPr>
          <p:cNvSpPr/>
          <p:nvPr/>
        </p:nvSpPr>
        <p:spPr>
          <a:xfrm>
            <a:off x="7857477" y="3910815"/>
            <a:ext cx="166468" cy="1688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566172-838A-5B48-B435-E14286527DB3}"/>
              </a:ext>
            </a:extLst>
          </p:cNvPr>
          <p:cNvSpPr txBox="1"/>
          <p:nvPr/>
        </p:nvSpPr>
        <p:spPr>
          <a:xfrm>
            <a:off x="8011048" y="5407751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8CAFDB-61FC-7943-873B-67913EE64DC2}"/>
              </a:ext>
            </a:extLst>
          </p:cNvPr>
          <p:cNvCxnSpPr>
            <a:cxnSpLocks/>
          </p:cNvCxnSpPr>
          <p:nvPr/>
        </p:nvCxnSpPr>
        <p:spPr>
          <a:xfrm>
            <a:off x="7135330" y="5596658"/>
            <a:ext cx="95660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>
            <a:extLst>
              <a:ext uri="{FF2B5EF4-FFF2-40B4-BE49-F238E27FC236}">
                <a16:creationId xmlns:a16="http://schemas.microsoft.com/office/drawing/2014/main" id="{34E4C42B-3D8C-1B4F-93ED-1A1DE1CBBDD7}"/>
              </a:ext>
            </a:extLst>
          </p:cNvPr>
          <p:cNvSpPr/>
          <p:nvPr/>
        </p:nvSpPr>
        <p:spPr>
          <a:xfrm>
            <a:off x="8328743" y="2501025"/>
            <a:ext cx="247225" cy="58871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12FEC0-3031-7148-9DCE-595AC8C152D2}"/>
              </a:ext>
            </a:extLst>
          </p:cNvPr>
          <p:cNvSpPr txBox="1"/>
          <p:nvPr/>
        </p:nvSpPr>
        <p:spPr>
          <a:xfrm>
            <a:off x="8551480" y="2396008"/>
            <a:ext cx="2721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Repulsion Phase Linkage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13702D4-EBAC-EF49-9D65-87AB211BFCB7}"/>
              </a:ext>
            </a:extLst>
          </p:cNvPr>
          <p:cNvCxnSpPr>
            <a:cxnSpLocks/>
          </p:cNvCxnSpPr>
          <p:nvPr/>
        </p:nvCxnSpPr>
        <p:spPr>
          <a:xfrm>
            <a:off x="6190456" y="2580972"/>
            <a:ext cx="95660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353AFE-6570-364C-8F28-E86FEAA9BBD8}"/>
              </a:ext>
            </a:extLst>
          </p:cNvPr>
          <p:cNvCxnSpPr>
            <a:cxnSpLocks/>
          </p:cNvCxnSpPr>
          <p:nvPr/>
        </p:nvCxnSpPr>
        <p:spPr>
          <a:xfrm>
            <a:off x="6164664" y="3169690"/>
            <a:ext cx="95660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9855933-CE22-D244-9211-5758C3657E00}"/>
              </a:ext>
            </a:extLst>
          </p:cNvPr>
          <p:cNvSpPr txBox="1"/>
          <p:nvPr/>
        </p:nvSpPr>
        <p:spPr>
          <a:xfrm>
            <a:off x="4349412" y="2483655"/>
            <a:ext cx="2512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Coupling Phase Linkage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9E55B7-EF1D-F643-AF35-8456277F9F40}"/>
              </a:ext>
            </a:extLst>
          </p:cNvPr>
          <p:cNvGrpSpPr/>
          <p:nvPr/>
        </p:nvGrpSpPr>
        <p:grpSpPr>
          <a:xfrm>
            <a:off x="809560" y="2208627"/>
            <a:ext cx="3576581" cy="3568456"/>
            <a:chOff x="809560" y="2208627"/>
            <a:chExt cx="3576581" cy="356845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2CFA941-510D-F74C-BAF4-97A40D33B2B5}"/>
                </a:ext>
              </a:extLst>
            </p:cNvPr>
            <p:cNvSpPr txBox="1"/>
            <p:nvPr/>
          </p:nvSpPr>
          <p:spPr>
            <a:xfrm>
              <a:off x="3505871" y="2419642"/>
              <a:ext cx="295421" cy="2222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0C534B1-9563-0B44-8224-C0B40124C419}"/>
                </a:ext>
              </a:extLst>
            </p:cNvPr>
            <p:cNvSpPr/>
            <p:nvPr/>
          </p:nvSpPr>
          <p:spPr>
            <a:xfrm>
              <a:off x="3339403" y="2208627"/>
              <a:ext cx="182880" cy="35450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324BA35-5449-7748-ABE0-980820C220C1}"/>
                </a:ext>
              </a:extLst>
            </p:cNvPr>
            <p:cNvSpPr/>
            <p:nvPr/>
          </p:nvSpPr>
          <p:spPr>
            <a:xfrm>
              <a:off x="3618412" y="2208627"/>
              <a:ext cx="182880" cy="35450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6E4A9B-0991-CE40-9907-28A855202001}"/>
                </a:ext>
              </a:extLst>
            </p:cNvPr>
            <p:cNvSpPr txBox="1"/>
            <p:nvPr/>
          </p:nvSpPr>
          <p:spPr>
            <a:xfrm>
              <a:off x="3773157" y="2356447"/>
              <a:ext cx="365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DCB924-EE10-0D4D-988A-C8F9DD1DBA9B}"/>
                </a:ext>
              </a:extLst>
            </p:cNvPr>
            <p:cNvSpPr txBox="1"/>
            <p:nvPr/>
          </p:nvSpPr>
          <p:spPr>
            <a:xfrm>
              <a:off x="3773157" y="2980783"/>
              <a:ext cx="365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97CBF45-D9C9-354B-A80D-0901F7FE02D0}"/>
                </a:ext>
              </a:extLst>
            </p:cNvPr>
            <p:cNvSpPr/>
            <p:nvPr/>
          </p:nvSpPr>
          <p:spPr>
            <a:xfrm>
              <a:off x="3339403" y="3910815"/>
              <a:ext cx="166468" cy="168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950E8A8-C732-CE43-ACB7-D5F33B244DA4}"/>
                </a:ext>
              </a:extLst>
            </p:cNvPr>
            <p:cNvSpPr/>
            <p:nvPr/>
          </p:nvSpPr>
          <p:spPr>
            <a:xfrm>
              <a:off x="3617825" y="3910815"/>
              <a:ext cx="166468" cy="168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529574A-2408-574F-98E3-5200FF3514E4}"/>
                </a:ext>
              </a:extLst>
            </p:cNvPr>
            <p:cNvCxnSpPr>
              <a:cxnSpLocks/>
            </p:cNvCxnSpPr>
            <p:nvPr/>
          </p:nvCxnSpPr>
          <p:spPr>
            <a:xfrm>
              <a:off x="2915028" y="2580972"/>
              <a:ext cx="95660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BE6C3F7-F14C-2B49-B2C3-E18EB5A7CDC2}"/>
                </a:ext>
              </a:extLst>
            </p:cNvPr>
            <p:cNvCxnSpPr>
              <a:cxnSpLocks/>
            </p:cNvCxnSpPr>
            <p:nvPr/>
          </p:nvCxnSpPr>
          <p:spPr>
            <a:xfrm>
              <a:off x="2902970" y="3169690"/>
              <a:ext cx="95660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A2BBB38-C56D-9641-8C13-3FC3FDF63646}"/>
                </a:ext>
              </a:extLst>
            </p:cNvPr>
            <p:cNvSpPr txBox="1"/>
            <p:nvPr/>
          </p:nvSpPr>
          <p:spPr>
            <a:xfrm>
              <a:off x="3773157" y="5407751"/>
              <a:ext cx="365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1383C5E-4880-DD43-9E3D-04C9DA13B5D8}"/>
                </a:ext>
              </a:extLst>
            </p:cNvPr>
            <p:cNvCxnSpPr>
              <a:cxnSpLocks/>
            </p:cNvCxnSpPr>
            <p:nvPr/>
          </p:nvCxnSpPr>
          <p:spPr>
            <a:xfrm>
              <a:off x="2893921" y="5596658"/>
              <a:ext cx="95660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ight Brace 24">
              <a:extLst>
                <a:ext uri="{FF2B5EF4-FFF2-40B4-BE49-F238E27FC236}">
                  <a16:creationId xmlns:a16="http://schemas.microsoft.com/office/drawing/2014/main" id="{489EC3F9-165E-1D48-9632-03B640254678}"/>
                </a:ext>
              </a:extLst>
            </p:cNvPr>
            <p:cNvSpPr/>
            <p:nvPr/>
          </p:nvSpPr>
          <p:spPr>
            <a:xfrm>
              <a:off x="4138916" y="2580972"/>
              <a:ext cx="247225" cy="588718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C2C18E6D-F517-8E42-B9B6-D46DD64A53F1}"/>
                </a:ext>
              </a:extLst>
            </p:cNvPr>
            <p:cNvSpPr/>
            <p:nvPr/>
          </p:nvSpPr>
          <p:spPr>
            <a:xfrm>
              <a:off x="2929090" y="3172331"/>
              <a:ext cx="351110" cy="2426968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2480210-C40F-0C4A-964F-B917514188C0}"/>
                </a:ext>
              </a:extLst>
            </p:cNvPr>
            <p:cNvSpPr txBox="1"/>
            <p:nvPr/>
          </p:nvSpPr>
          <p:spPr>
            <a:xfrm>
              <a:off x="809560" y="3995221"/>
              <a:ext cx="20187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Independent Assortment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5FA0F48-851B-044E-AF7A-13AAE5B51246}"/>
              </a:ext>
            </a:extLst>
          </p:cNvPr>
          <p:cNvCxnSpPr>
            <a:cxnSpLocks/>
          </p:cNvCxnSpPr>
          <p:nvPr/>
        </p:nvCxnSpPr>
        <p:spPr>
          <a:xfrm>
            <a:off x="7107199" y="2517155"/>
            <a:ext cx="95660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C7058C4-FCD6-DA41-B72C-F2CCB8D2E1DF}"/>
              </a:ext>
            </a:extLst>
          </p:cNvPr>
          <p:cNvCxnSpPr>
            <a:cxnSpLocks/>
          </p:cNvCxnSpPr>
          <p:nvPr/>
        </p:nvCxnSpPr>
        <p:spPr>
          <a:xfrm>
            <a:off x="7121267" y="3105873"/>
            <a:ext cx="95660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86C83E4-81F7-8A4B-AD0B-F3DBCC91CEB9}"/>
              </a:ext>
            </a:extLst>
          </p:cNvPr>
          <p:cNvSpPr txBox="1"/>
          <p:nvPr/>
        </p:nvSpPr>
        <p:spPr>
          <a:xfrm>
            <a:off x="1285733" y="4826218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50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67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A6E8CA-0B47-2546-8839-454FF924A5C3}"/>
              </a:ext>
            </a:extLst>
          </p:cNvPr>
          <p:cNvSpPr txBox="1"/>
          <p:nvPr/>
        </p:nvSpPr>
        <p:spPr>
          <a:xfrm>
            <a:off x="0" y="36576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Detection of Linkage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C6B709-8C4C-0F4C-85F2-CB72BC5CB07A}"/>
              </a:ext>
            </a:extLst>
          </p:cNvPr>
          <p:cNvGrpSpPr/>
          <p:nvPr/>
        </p:nvGrpSpPr>
        <p:grpSpPr>
          <a:xfrm>
            <a:off x="67787" y="1068572"/>
            <a:ext cx="11317666" cy="5437162"/>
            <a:chOff x="67787" y="1082427"/>
            <a:chExt cx="11317666" cy="54371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D9F2959-B3D9-6347-9943-23FAC26B3D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787" y="1082427"/>
              <a:ext cx="11317666" cy="543716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0ABA89-F2C6-954C-81FC-DDF98A1EDB27}"/>
                </a:ext>
              </a:extLst>
            </p:cNvPr>
            <p:cNvSpPr txBox="1"/>
            <p:nvPr/>
          </p:nvSpPr>
          <p:spPr>
            <a:xfrm>
              <a:off x="360219" y="1772530"/>
              <a:ext cx="5832763" cy="5171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2CA148C-3EB6-6446-9E6C-53BF4E0D9B8D}"/>
              </a:ext>
            </a:extLst>
          </p:cNvPr>
          <p:cNvGrpSpPr/>
          <p:nvPr/>
        </p:nvGrpSpPr>
        <p:grpSpPr>
          <a:xfrm>
            <a:off x="8427188" y="1758675"/>
            <a:ext cx="2620107" cy="3545058"/>
            <a:chOff x="9214339" y="2307102"/>
            <a:chExt cx="2620107" cy="35450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AFF9D3B-178D-764F-83A0-266678AFC7AF}"/>
                </a:ext>
              </a:extLst>
            </p:cNvPr>
            <p:cNvSpPr txBox="1"/>
            <p:nvPr/>
          </p:nvSpPr>
          <p:spPr>
            <a:xfrm>
              <a:off x="9805182" y="2518117"/>
              <a:ext cx="295421" cy="2222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D243EB2-3840-BD42-B55E-8C527F836617}"/>
                </a:ext>
              </a:extLst>
            </p:cNvPr>
            <p:cNvSpPr/>
            <p:nvPr/>
          </p:nvSpPr>
          <p:spPr>
            <a:xfrm>
              <a:off x="9638714" y="2307102"/>
              <a:ext cx="182880" cy="35450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5E136C7-52D0-CD49-A12F-F08E697A2C8D}"/>
                </a:ext>
              </a:extLst>
            </p:cNvPr>
            <p:cNvSpPr/>
            <p:nvPr/>
          </p:nvSpPr>
          <p:spPr>
            <a:xfrm>
              <a:off x="9917723" y="2307102"/>
              <a:ext cx="182880" cy="35450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1D18A1-3029-DA42-8200-1062490A334B}"/>
                </a:ext>
              </a:extLst>
            </p:cNvPr>
            <p:cNvSpPr/>
            <p:nvPr/>
          </p:nvSpPr>
          <p:spPr>
            <a:xfrm>
              <a:off x="11015004" y="2307102"/>
              <a:ext cx="182880" cy="354505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362B53F-6485-2B49-9EE9-A600B5BF9C98}"/>
                </a:ext>
              </a:extLst>
            </p:cNvPr>
            <p:cNvSpPr/>
            <p:nvPr/>
          </p:nvSpPr>
          <p:spPr>
            <a:xfrm>
              <a:off x="11294013" y="2307102"/>
              <a:ext cx="182880" cy="354505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ED2E14-D566-1249-98AE-836B1F29CBCE}"/>
                </a:ext>
              </a:extLst>
            </p:cNvPr>
            <p:cNvSpPr txBox="1"/>
            <p:nvPr/>
          </p:nvSpPr>
          <p:spPr>
            <a:xfrm>
              <a:off x="10072468" y="2454922"/>
              <a:ext cx="365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5C892F-98D5-454D-BC18-77BB67B0746A}"/>
                </a:ext>
              </a:extLst>
            </p:cNvPr>
            <p:cNvSpPr txBox="1"/>
            <p:nvPr/>
          </p:nvSpPr>
          <p:spPr>
            <a:xfrm>
              <a:off x="10072468" y="3079258"/>
              <a:ext cx="365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8440FF-00A0-6F44-B8DC-ADF2B0FAFD7A}"/>
                </a:ext>
              </a:extLst>
            </p:cNvPr>
            <p:cNvSpPr txBox="1"/>
            <p:nvPr/>
          </p:nvSpPr>
          <p:spPr>
            <a:xfrm>
              <a:off x="11468686" y="2454922"/>
              <a:ext cx="365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E4BE0C-2239-AE4B-BD51-FB2C37429C33}"/>
                </a:ext>
              </a:extLst>
            </p:cNvPr>
            <p:cNvSpPr txBox="1"/>
            <p:nvPr/>
          </p:nvSpPr>
          <p:spPr>
            <a:xfrm>
              <a:off x="11468686" y="3079258"/>
              <a:ext cx="365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FF53A61-0E31-5A4A-81F3-55943F916826}"/>
                </a:ext>
              </a:extLst>
            </p:cNvPr>
            <p:cNvSpPr/>
            <p:nvPr/>
          </p:nvSpPr>
          <p:spPr>
            <a:xfrm>
              <a:off x="9638714" y="4009290"/>
              <a:ext cx="166468" cy="168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52206ED-3196-8040-AC19-99C8FCE5A79B}"/>
                </a:ext>
              </a:extLst>
            </p:cNvPr>
            <p:cNvSpPr/>
            <p:nvPr/>
          </p:nvSpPr>
          <p:spPr>
            <a:xfrm>
              <a:off x="9917136" y="4009290"/>
              <a:ext cx="166468" cy="168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BF05E71-1280-C843-9B7D-C20A2439042D}"/>
                </a:ext>
              </a:extLst>
            </p:cNvPr>
            <p:cNvSpPr/>
            <p:nvPr/>
          </p:nvSpPr>
          <p:spPr>
            <a:xfrm>
              <a:off x="11024382" y="4009290"/>
              <a:ext cx="166468" cy="168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C768981-2D4A-AC46-8D99-D09EFAA1E3E1}"/>
                </a:ext>
              </a:extLst>
            </p:cNvPr>
            <p:cNvSpPr/>
            <p:nvPr/>
          </p:nvSpPr>
          <p:spPr>
            <a:xfrm>
              <a:off x="11315115" y="4009290"/>
              <a:ext cx="166468" cy="168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942769-4008-2F46-9309-52020B18AFA5}"/>
                </a:ext>
              </a:extLst>
            </p:cNvPr>
            <p:cNvCxnSpPr>
              <a:cxnSpLocks/>
            </p:cNvCxnSpPr>
            <p:nvPr/>
          </p:nvCxnSpPr>
          <p:spPr>
            <a:xfrm>
              <a:off x="9214339" y="2679447"/>
              <a:ext cx="95660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AEF4278-8AC7-5D49-9A5F-2C8E3CA4EF3A}"/>
                </a:ext>
              </a:extLst>
            </p:cNvPr>
            <p:cNvCxnSpPr>
              <a:cxnSpLocks/>
            </p:cNvCxnSpPr>
            <p:nvPr/>
          </p:nvCxnSpPr>
          <p:spPr>
            <a:xfrm>
              <a:off x="9228407" y="3268165"/>
              <a:ext cx="95660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EFAF87D-DABF-EF4E-AC2B-A08D242E8C64}"/>
                </a:ext>
              </a:extLst>
            </p:cNvPr>
            <p:cNvCxnSpPr>
              <a:cxnSpLocks/>
            </p:cNvCxnSpPr>
            <p:nvPr/>
          </p:nvCxnSpPr>
          <p:spPr>
            <a:xfrm>
              <a:off x="10562494" y="2679447"/>
              <a:ext cx="95660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A1EDBE4-7294-144D-B93C-F7A6558E3570}"/>
                </a:ext>
              </a:extLst>
            </p:cNvPr>
            <p:cNvCxnSpPr>
              <a:cxnSpLocks/>
            </p:cNvCxnSpPr>
            <p:nvPr/>
          </p:nvCxnSpPr>
          <p:spPr>
            <a:xfrm>
              <a:off x="10536702" y="3268165"/>
              <a:ext cx="95660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850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A6E8CA-0B47-2546-8839-454FF924A5C3}"/>
              </a:ext>
            </a:extLst>
          </p:cNvPr>
          <p:cNvSpPr txBox="1"/>
          <p:nvPr/>
        </p:nvSpPr>
        <p:spPr>
          <a:xfrm>
            <a:off x="0" y="36576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Detection of Linkage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58502F-7561-5B45-95DC-6B5C298B1BCE}"/>
              </a:ext>
            </a:extLst>
          </p:cNvPr>
          <p:cNvSpPr txBox="1"/>
          <p:nvPr/>
        </p:nvSpPr>
        <p:spPr>
          <a:xfrm>
            <a:off x="9300754" y="4634371"/>
            <a:ext cx="136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50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3EDEDCA-EBFF-424F-8BC8-99973990FE0D}"/>
              </a:ext>
            </a:extLst>
          </p:cNvPr>
          <p:cNvGrpSpPr/>
          <p:nvPr/>
        </p:nvGrpSpPr>
        <p:grpSpPr>
          <a:xfrm>
            <a:off x="67787" y="1082427"/>
            <a:ext cx="11317666" cy="5437162"/>
            <a:chOff x="67787" y="1082427"/>
            <a:chExt cx="11317666" cy="54371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D9F2959-B3D9-6347-9943-23FAC26B3D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787" y="1082427"/>
              <a:ext cx="11317666" cy="543716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53345E8-DED3-534C-BDD8-021B18431ED3}"/>
                </a:ext>
              </a:extLst>
            </p:cNvPr>
            <p:cNvSpPr txBox="1"/>
            <p:nvPr/>
          </p:nvSpPr>
          <p:spPr>
            <a:xfrm>
              <a:off x="360219" y="1772530"/>
              <a:ext cx="5832763" cy="5171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236FCAD-F946-3D49-9DD7-73184A929FDA}"/>
              </a:ext>
            </a:extLst>
          </p:cNvPr>
          <p:cNvGrpSpPr/>
          <p:nvPr/>
        </p:nvGrpSpPr>
        <p:grpSpPr>
          <a:xfrm>
            <a:off x="8599377" y="2031106"/>
            <a:ext cx="3329357" cy="3568456"/>
            <a:chOff x="8599377" y="2031106"/>
            <a:chExt cx="3329357" cy="356845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669707-ECEE-F04A-A0F9-37F89915CC58}"/>
                </a:ext>
              </a:extLst>
            </p:cNvPr>
            <p:cNvGrpSpPr/>
            <p:nvPr/>
          </p:nvGrpSpPr>
          <p:grpSpPr>
            <a:xfrm>
              <a:off x="8599377" y="2031106"/>
              <a:ext cx="3329357" cy="3568456"/>
              <a:chOff x="809560" y="2208627"/>
              <a:chExt cx="3329357" cy="3568456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52C29D-3805-B54F-9E56-559FA9DD250E}"/>
                  </a:ext>
                </a:extLst>
              </p:cNvPr>
              <p:cNvSpPr txBox="1"/>
              <p:nvPr/>
            </p:nvSpPr>
            <p:spPr>
              <a:xfrm>
                <a:off x="3505871" y="2419642"/>
                <a:ext cx="295421" cy="2222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DCD8AF8-9924-4348-B411-4F682C7C02CB}"/>
                  </a:ext>
                </a:extLst>
              </p:cNvPr>
              <p:cNvSpPr/>
              <p:nvPr/>
            </p:nvSpPr>
            <p:spPr>
              <a:xfrm>
                <a:off x="3339403" y="2208627"/>
                <a:ext cx="182880" cy="354505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6535A17-2A8C-A341-A8B5-30847E2B18B8}"/>
                  </a:ext>
                </a:extLst>
              </p:cNvPr>
              <p:cNvSpPr/>
              <p:nvPr/>
            </p:nvSpPr>
            <p:spPr>
              <a:xfrm>
                <a:off x="3618412" y="2208627"/>
                <a:ext cx="182880" cy="354505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0E78B43-3F21-084B-8B42-1E7B335C26E4}"/>
                  </a:ext>
                </a:extLst>
              </p:cNvPr>
              <p:cNvSpPr txBox="1"/>
              <p:nvPr/>
            </p:nvSpPr>
            <p:spPr>
              <a:xfrm>
                <a:off x="3773157" y="2356447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D1051C-2C95-2247-91E9-D47070C141F8}"/>
                  </a:ext>
                </a:extLst>
              </p:cNvPr>
              <p:cNvSpPr txBox="1"/>
              <p:nvPr/>
            </p:nvSpPr>
            <p:spPr>
              <a:xfrm>
                <a:off x="3773157" y="2980783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A9F6AF2-1A31-CE44-B8B2-E8B399908DD8}"/>
                  </a:ext>
                </a:extLst>
              </p:cNvPr>
              <p:cNvSpPr/>
              <p:nvPr/>
            </p:nvSpPr>
            <p:spPr>
              <a:xfrm>
                <a:off x="3339403" y="3910815"/>
                <a:ext cx="166468" cy="16881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D2C16A9-9825-FF43-B4AA-15A54744F65B}"/>
                  </a:ext>
                </a:extLst>
              </p:cNvPr>
              <p:cNvSpPr/>
              <p:nvPr/>
            </p:nvSpPr>
            <p:spPr>
              <a:xfrm>
                <a:off x="3617825" y="3910815"/>
                <a:ext cx="166468" cy="16881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E894915-389C-9F43-8CC5-F0B13C06BB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5028" y="2580972"/>
                <a:ext cx="956603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27C80F3-18F7-1544-B01E-54D5BF2A6B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02970" y="3169690"/>
                <a:ext cx="956603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7BB79B6-8715-394D-AA2B-D5EFA6FA0D09}"/>
                  </a:ext>
                </a:extLst>
              </p:cNvPr>
              <p:cNvSpPr txBox="1"/>
              <p:nvPr/>
            </p:nvSpPr>
            <p:spPr>
              <a:xfrm>
                <a:off x="3773157" y="5407751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3DF841B-E2C6-734F-8ADD-CCD7E2EFB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3921" y="5596658"/>
                <a:ext cx="956603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Left Brace 39">
                <a:extLst>
                  <a:ext uri="{FF2B5EF4-FFF2-40B4-BE49-F238E27FC236}">
                    <a16:creationId xmlns:a16="http://schemas.microsoft.com/office/drawing/2014/main" id="{058751AC-09BE-F244-B911-E7246BF4D47B}"/>
                  </a:ext>
                </a:extLst>
              </p:cNvPr>
              <p:cNvSpPr/>
              <p:nvPr/>
            </p:nvSpPr>
            <p:spPr>
              <a:xfrm>
                <a:off x="2929090" y="3172331"/>
                <a:ext cx="351110" cy="2426968"/>
              </a:xfrm>
              <a:prstGeom prst="leftBrac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E7F8028-8674-584B-8798-322FF88F761E}"/>
                  </a:ext>
                </a:extLst>
              </p:cNvPr>
              <p:cNvSpPr txBox="1"/>
              <p:nvPr/>
            </p:nvSpPr>
            <p:spPr>
              <a:xfrm>
                <a:off x="809560" y="3995221"/>
                <a:ext cx="20187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Independent Assortment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179BE4A-DAE8-A245-ADA9-EB13598EED18}"/>
                </a:ext>
              </a:extLst>
            </p:cNvPr>
            <p:cNvSpPr txBox="1"/>
            <p:nvPr/>
          </p:nvSpPr>
          <p:spPr>
            <a:xfrm>
              <a:off x="9210748" y="4554026"/>
              <a:ext cx="12469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 50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8044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BB0CEC-FBE5-7440-A71B-6CB68773E6A7}"/>
              </a:ext>
            </a:extLst>
          </p:cNvPr>
          <p:cNvSpPr/>
          <p:nvPr/>
        </p:nvSpPr>
        <p:spPr>
          <a:xfrm>
            <a:off x="754965" y="932119"/>
            <a:ext cx="10879017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32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data for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(crinkly dwarf) vs.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ms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(male sterile)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</a:tabLst>
            </a:pP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cr-ms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 Normal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(double mutant was crossed with the wild-type) (coupling phase cross)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a = 181, b = 33, c = 35, d = 30; N = 279</a:t>
            </a:r>
          </a:p>
          <a:p>
            <a:pPr marL="2743200" marR="0" indent="-2286000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 (a)	</a:t>
            </a:r>
          </a:p>
          <a:p>
            <a:pPr marL="2743200" marR="0" indent="-2286000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 (b)	</a:t>
            </a:r>
          </a:p>
          <a:p>
            <a:pPr marL="2743200" marR="0" indent="-2286000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</a:tabLs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(c)	</a:t>
            </a:r>
          </a:p>
          <a:p>
            <a:pPr marL="2743200" marR="0" indent="-2286000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 (d)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172200" algn="l"/>
                <a:tab pos="6400800" algn="l"/>
                <a:tab pos="6629400" algn="l"/>
                <a:tab pos="68580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Quick test:  (181 x 30)/(33 x 35) = 4.7 (coupling linkage as &gt; 1).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8A5AE6-3B7B-AB49-9572-707D9E840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9947" y="3306384"/>
            <a:ext cx="8601998" cy="26082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09A9BE-D4AF-7D44-8EBB-A020B1FFFCCF}"/>
              </a:ext>
            </a:extLst>
          </p:cNvPr>
          <p:cNvSpPr txBox="1"/>
          <p:nvPr/>
        </p:nvSpPr>
        <p:spPr>
          <a:xfrm>
            <a:off x="0" y="15474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Detection of Linkage: Example</a:t>
            </a:r>
          </a:p>
        </p:txBody>
      </p:sp>
    </p:spTree>
    <p:extLst>
      <p:ext uri="{BB962C8B-B14F-4D97-AF65-F5344CB8AC3E}">
        <p14:creationId xmlns:p14="http://schemas.microsoft.com/office/powerpoint/2010/main" val="263175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95EB92-3709-B84C-9593-1A9888994B8B}"/>
              </a:ext>
            </a:extLst>
          </p:cNvPr>
          <p:cNvSpPr txBox="1"/>
          <p:nvPr/>
        </p:nvSpPr>
        <p:spPr>
          <a:xfrm>
            <a:off x="528638" y="614363"/>
            <a:ext cx="1120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Independent Assortment and Linkage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71EBFC-9474-FE4E-9D89-89BD12BD6172}"/>
              </a:ext>
            </a:extLst>
          </p:cNvPr>
          <p:cNvSpPr txBox="1"/>
          <p:nvPr/>
        </p:nvSpPr>
        <p:spPr>
          <a:xfrm>
            <a:off x="528638" y="1387931"/>
            <a:ext cx="112014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Relative positions of two genetic loci determines if independent assortment or linkage will prevail between them.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Coupling and repulsion phase linkages produce different proportions of recombinants; with coupling phase more sensitive in identifying recombination percentage.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plant breeding implications?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F8AEAF-64FC-BC43-9901-2F3D843C0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3594100"/>
            <a:ext cx="6477000" cy="1955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3EE8E8-4ABB-FF48-B7D5-2890C767E8B6}"/>
              </a:ext>
            </a:extLst>
          </p:cNvPr>
          <p:cNvSpPr/>
          <p:nvPr/>
        </p:nvSpPr>
        <p:spPr>
          <a:xfrm>
            <a:off x="9501188" y="4814888"/>
            <a:ext cx="1085850" cy="2714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D53FCF-1E4D-7049-9B61-635C00DF315C}"/>
              </a:ext>
            </a:extLst>
          </p:cNvPr>
          <p:cNvSpPr/>
          <p:nvPr/>
        </p:nvSpPr>
        <p:spPr>
          <a:xfrm>
            <a:off x="11115675" y="4457700"/>
            <a:ext cx="442913" cy="357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60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1AD192-9554-8444-BA73-3201DEA45099}"/>
              </a:ext>
            </a:extLst>
          </p:cNvPr>
          <p:cNvSpPr txBox="1"/>
          <p:nvPr/>
        </p:nvSpPr>
        <p:spPr>
          <a:xfrm>
            <a:off x="0" y="261963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Genetic &amp; Physical Maps</a:t>
            </a:r>
          </a:p>
        </p:txBody>
      </p:sp>
    </p:spTree>
    <p:extLst>
      <p:ext uri="{BB962C8B-B14F-4D97-AF65-F5344CB8AC3E}">
        <p14:creationId xmlns:p14="http://schemas.microsoft.com/office/powerpoint/2010/main" val="22448022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079668-BB94-104A-991F-68AA05F2B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BF4002-2B88-264D-870A-44CADBC10A5D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Map of the cytological and morphological markers of maize chromosome 9 based on crossing over frequencies.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77C49A-F7C1-BC4F-B69C-A8455CF3FEB7}"/>
              </a:ext>
            </a:extLst>
          </p:cNvPr>
          <p:cNvSpPr/>
          <p:nvPr/>
        </p:nvSpPr>
        <p:spPr>
          <a:xfrm>
            <a:off x="8118449" y="6457890"/>
            <a:ext cx="4073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Creighton and McClintock, 1931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D8DD6D-F12C-8940-8CB7-329F6A5451A6}"/>
              </a:ext>
            </a:extLst>
          </p:cNvPr>
          <p:cNvSpPr txBox="1"/>
          <p:nvPr/>
        </p:nvSpPr>
        <p:spPr>
          <a:xfrm>
            <a:off x="0" y="3866606"/>
            <a:ext cx="6126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Cytological crossing over correlated with the genetic crossing over.</a:t>
            </a:r>
          </a:p>
        </p:txBody>
      </p:sp>
    </p:spTree>
    <p:extLst>
      <p:ext uri="{BB962C8B-B14F-4D97-AF65-F5344CB8AC3E}">
        <p14:creationId xmlns:p14="http://schemas.microsoft.com/office/powerpoint/2010/main" val="80256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42703A1-011A-A241-8CE7-BD100A395791}"/>
              </a:ext>
            </a:extLst>
          </p:cNvPr>
          <p:cNvGrpSpPr/>
          <p:nvPr/>
        </p:nvGrpSpPr>
        <p:grpSpPr>
          <a:xfrm>
            <a:off x="1449606" y="60067"/>
            <a:ext cx="9027894" cy="6741903"/>
            <a:chOff x="1449606" y="60067"/>
            <a:chExt cx="9027894" cy="6741903"/>
          </a:xfrm>
        </p:grpSpPr>
        <p:sp>
          <p:nvSpPr>
            <p:cNvPr id="4100" name="Text Box 4">
              <a:extLst>
                <a:ext uri="{FF2B5EF4-FFF2-40B4-BE49-F238E27FC236}">
                  <a16:creationId xmlns:a16="http://schemas.microsoft.com/office/drawing/2014/main" id="{D70F6C61-F425-A54D-AD19-CCC8ECE91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0676" y="5748618"/>
              <a:ext cx="8101853" cy="58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1059"/>
                <a:t>Sahoo DK, Abeysekara NS, Cianzio SR, Robertson AE, Bhattacharyya MK (2017) A Novel Phytophthora sojae Resistance Rps12 Gene Mapped to a Genomic Region That Contains Several Rps Genes. PLOS ONE 12(1): e0169950. https://doi.org/10.1371/journal.pone.0169950</a:t>
              </a:r>
            </a:p>
            <a:p>
              <a:pPr eaLnBrk="1" hangingPunct="1"/>
              <a:r>
                <a:rPr lang="en-US" altLang="en-US" sz="1059">
                  <a:hlinkClick r:id="rId2"/>
                </a:rPr>
                <a:t>https://journals.plos.org/plosone/article?id=10.1371/journal.pone.0169950</a:t>
              </a:r>
              <a:endParaRPr lang="en-US" altLang="en-US" sz="1059"/>
            </a:p>
          </p:txBody>
        </p:sp>
        <p:pic>
          <p:nvPicPr>
            <p:cNvPr id="4101" name="Picture 5">
              <a:extLst>
                <a:ext uri="{FF2B5EF4-FFF2-40B4-BE49-F238E27FC236}">
                  <a16:creationId xmlns:a16="http://schemas.microsoft.com/office/drawing/2014/main" id="{EE9D6440-29EA-E543-BD2C-C5F1163B40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8088" y="6353735"/>
              <a:ext cx="2689412" cy="448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B8EE3BB-A54D-6B4C-865E-8073286C1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9606" y="647124"/>
              <a:ext cx="8831124" cy="493944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1CD9F26-60A7-4F4B-86CB-EB91D5861A4D}"/>
                </a:ext>
              </a:extLst>
            </p:cNvPr>
            <p:cNvSpPr txBox="1"/>
            <p:nvPr/>
          </p:nvSpPr>
          <p:spPr>
            <a:xfrm>
              <a:off x="1677049" y="269265"/>
              <a:ext cx="592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cM</a:t>
              </a:r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C8EEDF-1272-0049-B70F-A82E0C29192F}"/>
                </a:ext>
              </a:extLst>
            </p:cNvPr>
            <p:cNvSpPr txBox="1"/>
            <p:nvPr/>
          </p:nvSpPr>
          <p:spPr>
            <a:xfrm>
              <a:off x="4040109" y="519803"/>
              <a:ext cx="592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cM</a:t>
              </a:r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45DFFDF-9EE9-DD40-907C-051EFC6C676C}"/>
                </a:ext>
              </a:extLst>
            </p:cNvPr>
            <p:cNvSpPr txBox="1"/>
            <p:nvPr/>
          </p:nvSpPr>
          <p:spPr>
            <a:xfrm>
              <a:off x="6631174" y="519803"/>
              <a:ext cx="503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EC48B0-0BE3-6245-B2D5-1AE9032B9BD9}"/>
                </a:ext>
              </a:extLst>
            </p:cNvPr>
            <p:cNvSpPr txBox="1"/>
            <p:nvPr/>
          </p:nvSpPr>
          <p:spPr>
            <a:xfrm>
              <a:off x="9192228" y="519803"/>
              <a:ext cx="503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Mb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56778AC-E459-D543-8CAE-B7FFB562A5FB}"/>
                </a:ext>
              </a:extLst>
            </p:cNvPr>
            <p:cNvSpPr txBox="1"/>
            <p:nvPr/>
          </p:nvSpPr>
          <p:spPr>
            <a:xfrm>
              <a:off x="6442516" y="60067"/>
              <a:ext cx="35043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Physical Map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961A01-91FB-CC44-BC49-6EF57B79A292}"/>
                </a:ext>
              </a:extLst>
            </p:cNvPr>
            <p:cNvSpPr txBox="1"/>
            <p:nvPr/>
          </p:nvSpPr>
          <p:spPr>
            <a:xfrm>
              <a:off x="1451531" y="60067"/>
              <a:ext cx="35043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Genetic Map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3528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27154C-D911-0C4A-8222-ECAE086F6A87}"/>
              </a:ext>
            </a:extLst>
          </p:cNvPr>
          <p:cNvSpPr txBox="1"/>
          <p:nvPr/>
        </p:nvSpPr>
        <p:spPr>
          <a:xfrm>
            <a:off x="0" y="599607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Genetic and Physical Maps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662941-18FD-A646-8932-82FBD27194B6}"/>
              </a:ext>
            </a:extLst>
          </p:cNvPr>
          <p:cNvSpPr txBox="1"/>
          <p:nvPr/>
        </p:nvSpPr>
        <p:spPr>
          <a:xfrm>
            <a:off x="429717" y="1454046"/>
            <a:ext cx="1133256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Genetic map is based recombination percentage.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Physical map denotes actual physical distances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(1,000 base pairs) or Mb (1 million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units.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Relationship between the two maps varies across a chromosome; with more crossing overs in the euchromatic regions and much reduced in the heterochromatic regions. 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could be around 100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or less in euchromatic regions; whereas, ~1-4 Mb in the heterochromatic regions.</a:t>
            </a: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plant breeding implications?</a:t>
            </a:r>
          </a:p>
        </p:txBody>
      </p:sp>
    </p:spTree>
    <p:extLst>
      <p:ext uri="{BB962C8B-B14F-4D97-AF65-F5344CB8AC3E}">
        <p14:creationId xmlns:p14="http://schemas.microsoft.com/office/powerpoint/2010/main" val="1293672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468A49-AF0A-1A4B-A4EC-24B35B66932B}"/>
              </a:ext>
            </a:extLst>
          </p:cNvPr>
          <p:cNvSpPr txBox="1"/>
          <p:nvPr/>
        </p:nvSpPr>
        <p:spPr>
          <a:xfrm>
            <a:off x="117987" y="2492477"/>
            <a:ext cx="11872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accent6">
                    <a:lumMod val="5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Let’s discuss more!</a:t>
            </a:r>
          </a:p>
        </p:txBody>
      </p:sp>
    </p:spTree>
    <p:extLst>
      <p:ext uri="{BB962C8B-B14F-4D97-AF65-F5344CB8AC3E}">
        <p14:creationId xmlns:p14="http://schemas.microsoft.com/office/powerpoint/2010/main" val="406908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6D6AED-EA8E-D44B-B14F-EE6547C8CCA2}"/>
              </a:ext>
            </a:extLst>
          </p:cNvPr>
          <p:cNvSpPr txBox="1"/>
          <p:nvPr/>
        </p:nvSpPr>
        <p:spPr>
          <a:xfrm>
            <a:off x="350776" y="1657819"/>
            <a:ext cx="9512134" cy="5183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Meiosis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Recombination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Segregation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Independent Assortment &amp; Linkage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Genetic &amp; Physical Maps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8475A4-367F-B54E-9921-40981FDCEA5D}"/>
              </a:ext>
            </a:extLst>
          </p:cNvPr>
          <p:cNvSpPr txBox="1"/>
          <p:nvPr/>
        </p:nvSpPr>
        <p:spPr>
          <a:xfrm>
            <a:off x="0" y="35913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 1- Genetics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EFC00D-A944-EC48-921F-C334D2EC73F5}"/>
              </a:ext>
            </a:extLst>
          </p:cNvPr>
          <p:cNvSpPr txBox="1"/>
          <p:nvPr/>
        </p:nvSpPr>
        <p:spPr>
          <a:xfrm>
            <a:off x="6096000" y="5031049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Madan K. Bhattacharyya, Ph.D.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Professor, Iowa State University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Adjunct Prof., Assam Agricultural University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mbhattac@iastate.edu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270412-6536-5D40-B597-CEA82A5AFD50}"/>
              </a:ext>
            </a:extLst>
          </p:cNvPr>
          <p:cNvSpPr/>
          <p:nvPr/>
        </p:nvSpPr>
        <p:spPr>
          <a:xfrm>
            <a:off x="3883695" y="1196154"/>
            <a:ext cx="5642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10:30 to 12:30 PM of February 18, 2020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67168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5319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185E41-5580-4942-9547-760692CDE6D1}"/>
              </a:ext>
            </a:extLst>
          </p:cNvPr>
          <p:cNvSpPr/>
          <p:nvPr/>
        </p:nvSpPr>
        <p:spPr>
          <a:xfrm>
            <a:off x="378823" y="184793"/>
            <a:ext cx="1132549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Metacentric Chromosomes</a:t>
            </a:r>
          </a:p>
          <a:p>
            <a:r>
              <a:rPr lang="en-US" sz="2800" dirty="0">
                <a:solidFill>
                  <a:srgbClr val="000000"/>
                </a:solidFill>
                <a:latin typeface="Lato"/>
              </a:rPr>
              <a:t>Metacentric chromosomes have the centromere in the center, such that both sections are of equal length. </a:t>
            </a:r>
          </a:p>
          <a:p>
            <a:endParaRPr lang="en-US" sz="2800" b="1" dirty="0">
              <a:solidFill>
                <a:srgbClr val="000000"/>
              </a:solidFill>
              <a:latin typeface="Lato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Submetacentric Chromosomes</a:t>
            </a:r>
          </a:p>
          <a:p>
            <a:r>
              <a:rPr lang="en-US" sz="2800" dirty="0">
                <a:solidFill>
                  <a:srgbClr val="000000"/>
                </a:solidFill>
                <a:latin typeface="Lato"/>
              </a:rPr>
              <a:t>Submetacentric chromosomes have the centromere slightly offset from the center leading to a slight asymmetry in the length of the two sections. </a:t>
            </a:r>
          </a:p>
          <a:p>
            <a:endParaRPr lang="en-US" sz="2800" dirty="0">
              <a:solidFill>
                <a:srgbClr val="000000"/>
              </a:solidFill>
              <a:latin typeface="Lato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Acrocentric Chromosomes</a:t>
            </a:r>
          </a:p>
          <a:p>
            <a:r>
              <a:rPr lang="en-US" sz="2800" dirty="0">
                <a:solidFill>
                  <a:srgbClr val="000000"/>
                </a:solidFill>
                <a:latin typeface="Lato"/>
              </a:rPr>
              <a:t>Acrocentric chromosomes have a centromere which is severely offset from the center leading to one very long and one very short section.</a:t>
            </a:r>
          </a:p>
          <a:p>
            <a:endParaRPr lang="en-US" sz="2800" dirty="0">
              <a:solidFill>
                <a:srgbClr val="000000"/>
              </a:solidFill>
              <a:latin typeface="Lato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Telocentric Chromosomes</a:t>
            </a:r>
          </a:p>
          <a:p>
            <a:r>
              <a:rPr lang="en-US" sz="2800" dirty="0">
                <a:solidFill>
                  <a:srgbClr val="000000"/>
                </a:solidFill>
                <a:latin typeface="Lato"/>
              </a:rPr>
              <a:t>Telocentric chromosomes have the centromere at the very end of the chromosome. 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6000276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1189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7B6285-CE6D-DF49-85C5-2ADEF274E92D}"/>
              </a:ext>
            </a:extLst>
          </p:cNvPr>
          <p:cNvSpPr/>
          <p:nvPr/>
        </p:nvSpPr>
        <p:spPr>
          <a:xfrm>
            <a:off x="480061" y="440859"/>
            <a:ext cx="11711939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time: 4 to 6 PM</a:t>
            </a:r>
          </a:p>
          <a:p>
            <a:pPr>
              <a:spcBef>
                <a:spcPts val="3000"/>
              </a:spcBef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1. Genetics (February 3)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2: Molecular Genetics (February 5)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3: Molecular Markers and Molecular Breeding (February 7)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4: Transgenic Technology (February 10)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5: Gene editing using CRISPR Cas Technology (February 12)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6: Recent Advances in Plant Breeding (February 14)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C12A8-DAD7-0C41-9CC8-B48074A272A8}"/>
              </a:ext>
            </a:extLst>
          </p:cNvPr>
          <p:cNvSpPr txBox="1"/>
          <p:nvPr/>
        </p:nvSpPr>
        <p:spPr>
          <a:xfrm>
            <a:off x="5987982" y="4857452"/>
            <a:ext cx="6705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Madan K. Bhattacharyya, Ph.D.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Professor, Iowa State University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Adjunct Prof., Assam Agricultural University</a:t>
            </a:r>
          </a:p>
          <a:p>
            <a:r>
              <a:rPr lang="en-US" sz="2800" b="1" dirty="0" err="1">
                <a:solidFill>
                  <a:srgbClr val="225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mbhattac@iastate.edu</a:t>
            </a:r>
            <a:endParaRPr lang="en-US" sz="2800" b="1" dirty="0">
              <a:solidFill>
                <a:srgbClr val="2256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196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3105D-222B-1C43-AA1F-78D674FBD7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018" y="1717808"/>
            <a:ext cx="5746149" cy="51401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4F252A-1DA1-984E-98C7-70DEF69AB2A3}"/>
              </a:ext>
            </a:extLst>
          </p:cNvPr>
          <p:cNvSpPr/>
          <p:nvPr/>
        </p:nvSpPr>
        <p:spPr>
          <a:xfrm>
            <a:off x="3549614" y="978825"/>
            <a:ext cx="4514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217C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3200" dirty="0" err="1">
                <a:solidFill>
                  <a:srgbClr val="217C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aau.ac.in</a:t>
            </a:r>
            <a:r>
              <a:rPr lang="en-US" sz="3200" dirty="0">
                <a:solidFill>
                  <a:srgbClr val="217C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/NAHEP/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EAF9A-B229-F447-86C8-39D1B4BE75CA}"/>
              </a:ext>
            </a:extLst>
          </p:cNvPr>
          <p:cNvSpPr txBox="1"/>
          <p:nvPr/>
        </p:nvSpPr>
        <p:spPr>
          <a:xfrm>
            <a:off x="0" y="116732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Website for the presentations and papers </a:t>
            </a:r>
          </a:p>
        </p:txBody>
      </p:sp>
    </p:spTree>
    <p:extLst>
      <p:ext uri="{BB962C8B-B14F-4D97-AF65-F5344CB8AC3E}">
        <p14:creationId xmlns:p14="http://schemas.microsoft.com/office/powerpoint/2010/main" val="24755374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146AF9-BD51-4B43-9CEC-FD7E13E21A3A}"/>
              </a:ext>
            </a:extLst>
          </p:cNvPr>
          <p:cNvSpPr txBox="1"/>
          <p:nvPr/>
        </p:nvSpPr>
        <p:spPr>
          <a:xfrm>
            <a:off x="335280" y="223771"/>
            <a:ext cx="11628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Lecture 2 - Molecular Genetics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8835A0-5F56-E241-985D-5F75C45C2F2A}"/>
              </a:ext>
            </a:extLst>
          </p:cNvPr>
          <p:cNvSpPr txBox="1"/>
          <p:nvPr/>
        </p:nvSpPr>
        <p:spPr>
          <a:xfrm>
            <a:off x="2017531" y="1759625"/>
            <a:ext cx="7551420" cy="443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Gene structure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Transcription 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Central dogma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Metabolites and metabolic pathway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Molecular basis of phenotypes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DC530B-DFB7-9342-B3AD-B4B2444EB72A}"/>
              </a:ext>
            </a:extLst>
          </p:cNvPr>
          <p:cNvSpPr/>
          <p:nvPr/>
        </p:nvSpPr>
        <p:spPr>
          <a:xfrm>
            <a:off x="1" y="105476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to 6 PM of February 5, 2020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09488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A3C9D8-C0F9-EC40-88E3-5135AB6048A4}"/>
              </a:ext>
            </a:extLst>
          </p:cNvPr>
          <p:cNvSpPr txBox="1"/>
          <p:nvPr/>
        </p:nvSpPr>
        <p:spPr>
          <a:xfrm>
            <a:off x="0" y="2278744"/>
            <a:ext cx="12192000" cy="1184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Gene Structure</a:t>
            </a:r>
          </a:p>
        </p:txBody>
      </p:sp>
    </p:spTree>
    <p:extLst>
      <p:ext uri="{BB962C8B-B14F-4D97-AF65-F5344CB8AC3E}">
        <p14:creationId xmlns:p14="http://schemas.microsoft.com/office/powerpoint/2010/main" val="8611754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09A328-BC90-1B46-8ED8-EBBAD74C7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915724"/>
            <a:ext cx="11027426" cy="58133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FC6743-D523-7E40-850F-17EB23FA37F6}"/>
              </a:ext>
            </a:extLst>
          </p:cNvPr>
          <p:cNvSpPr txBox="1"/>
          <p:nvPr/>
        </p:nvSpPr>
        <p:spPr>
          <a:xfrm>
            <a:off x="0" y="104503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Gene Structure in Eukaryotes</a:t>
            </a:r>
          </a:p>
        </p:txBody>
      </p:sp>
    </p:spTree>
    <p:extLst>
      <p:ext uri="{BB962C8B-B14F-4D97-AF65-F5344CB8AC3E}">
        <p14:creationId xmlns:p14="http://schemas.microsoft.com/office/powerpoint/2010/main" val="17799470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B7F650-4091-FD45-A4F8-A25F36D0319C}"/>
              </a:ext>
            </a:extLst>
          </p:cNvPr>
          <p:cNvSpPr/>
          <p:nvPr/>
        </p:nvSpPr>
        <p:spPr>
          <a:xfrm>
            <a:off x="0" y="279218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Transcription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597636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D8F170-4FE9-6443-83E9-CBBD5270F563}"/>
              </a:ext>
            </a:extLst>
          </p:cNvPr>
          <p:cNvSpPr txBox="1"/>
          <p:nvPr/>
        </p:nvSpPr>
        <p:spPr>
          <a:xfrm>
            <a:off x="551792" y="173421"/>
            <a:ext cx="11146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Transcription in an Eukaryotic Cell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3DC4E-BAA6-0648-A5DC-2F43986E0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89" y="966650"/>
            <a:ext cx="5779825" cy="570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9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E657AB-ABAE-F341-A506-4CB2D525A307}"/>
              </a:ext>
            </a:extLst>
          </p:cNvPr>
          <p:cNvSpPr txBox="1"/>
          <p:nvPr/>
        </p:nvSpPr>
        <p:spPr>
          <a:xfrm>
            <a:off x="914400" y="2574387"/>
            <a:ext cx="10353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Meiosis Generates Genetic Variation</a:t>
            </a:r>
          </a:p>
        </p:txBody>
      </p:sp>
    </p:spTree>
    <p:extLst>
      <p:ext uri="{BB962C8B-B14F-4D97-AF65-F5344CB8AC3E}">
        <p14:creationId xmlns:p14="http://schemas.microsoft.com/office/powerpoint/2010/main" val="14993073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718CD7-A445-0349-AFDF-03854D085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07" y="1493596"/>
            <a:ext cx="8872676" cy="48599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903DB9-D805-7645-BC0F-8DE2EBD31C13}"/>
              </a:ext>
            </a:extLst>
          </p:cNvPr>
          <p:cNvSpPr txBox="1"/>
          <p:nvPr/>
        </p:nvSpPr>
        <p:spPr>
          <a:xfrm>
            <a:off x="2459421" y="362607"/>
            <a:ext cx="711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Transcription</a:t>
            </a:r>
          </a:p>
        </p:txBody>
      </p:sp>
    </p:spTree>
    <p:extLst>
      <p:ext uri="{BB962C8B-B14F-4D97-AF65-F5344CB8AC3E}">
        <p14:creationId xmlns:p14="http://schemas.microsoft.com/office/powerpoint/2010/main" val="18086314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B3BEEC-3327-6242-9BBB-CE46CE16B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027" y="2182012"/>
            <a:ext cx="10978055" cy="34845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B9FC54-8CCF-8B45-B723-9C6B6D9046F6}"/>
              </a:ext>
            </a:extLst>
          </p:cNvPr>
          <p:cNvSpPr txBox="1"/>
          <p:nvPr/>
        </p:nvSpPr>
        <p:spPr>
          <a:xfrm>
            <a:off x="2459421" y="362607"/>
            <a:ext cx="711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Transcription</a:t>
            </a:r>
          </a:p>
        </p:txBody>
      </p:sp>
    </p:spTree>
    <p:extLst>
      <p:ext uri="{BB962C8B-B14F-4D97-AF65-F5344CB8AC3E}">
        <p14:creationId xmlns:p14="http://schemas.microsoft.com/office/powerpoint/2010/main" val="10328626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58A970-5789-174D-82CD-FBBF411BAA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3164"/>
          <a:stretch/>
        </p:blipFill>
        <p:spPr>
          <a:xfrm>
            <a:off x="973369" y="1325880"/>
            <a:ext cx="10082352" cy="54196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BB6581-FC9A-4F4E-973E-817F6F08C707}"/>
              </a:ext>
            </a:extLst>
          </p:cNvPr>
          <p:cNvSpPr txBox="1"/>
          <p:nvPr/>
        </p:nvSpPr>
        <p:spPr>
          <a:xfrm>
            <a:off x="2459421" y="362607"/>
            <a:ext cx="711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Transcription</a:t>
            </a:r>
          </a:p>
        </p:txBody>
      </p:sp>
    </p:spTree>
    <p:extLst>
      <p:ext uri="{BB962C8B-B14F-4D97-AF65-F5344CB8AC3E}">
        <p14:creationId xmlns:p14="http://schemas.microsoft.com/office/powerpoint/2010/main" val="7304766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B7F650-4091-FD45-A4F8-A25F36D0319C}"/>
              </a:ext>
            </a:extLst>
          </p:cNvPr>
          <p:cNvSpPr/>
          <p:nvPr/>
        </p:nvSpPr>
        <p:spPr>
          <a:xfrm>
            <a:off x="0" y="279218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895068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D8F170-4FE9-6443-83E9-CBBD5270F563}"/>
              </a:ext>
            </a:extLst>
          </p:cNvPr>
          <p:cNvSpPr txBox="1"/>
          <p:nvPr/>
        </p:nvSpPr>
        <p:spPr>
          <a:xfrm>
            <a:off x="551792" y="173421"/>
            <a:ext cx="11146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Translation in an Eukaryotic Cell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3DC4E-BAA6-0648-A5DC-2F43986E0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89" y="966650"/>
            <a:ext cx="5779825" cy="570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097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783461-51A4-2A43-A5B4-E276E8EF33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913" y="1394570"/>
            <a:ext cx="8479263" cy="50998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57742C-1AA7-F441-9B89-EC3795C198D2}"/>
              </a:ext>
            </a:extLst>
          </p:cNvPr>
          <p:cNvSpPr txBox="1"/>
          <p:nvPr/>
        </p:nvSpPr>
        <p:spPr>
          <a:xfrm>
            <a:off x="2459421" y="362607"/>
            <a:ext cx="711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</a:p>
        </p:txBody>
      </p:sp>
    </p:spTree>
    <p:extLst>
      <p:ext uri="{BB962C8B-B14F-4D97-AF65-F5344CB8AC3E}">
        <p14:creationId xmlns:p14="http://schemas.microsoft.com/office/powerpoint/2010/main" val="17596032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7BEDE9-9038-2946-A9EB-8DE82731C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24" y="1328420"/>
            <a:ext cx="9120841" cy="5346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39A141-6CA1-2643-865D-AC26E60F5AB8}"/>
              </a:ext>
            </a:extLst>
          </p:cNvPr>
          <p:cNvSpPr txBox="1"/>
          <p:nvPr/>
        </p:nvSpPr>
        <p:spPr>
          <a:xfrm>
            <a:off x="2459421" y="362607"/>
            <a:ext cx="711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</a:p>
        </p:txBody>
      </p:sp>
    </p:spTree>
    <p:extLst>
      <p:ext uri="{BB962C8B-B14F-4D97-AF65-F5344CB8AC3E}">
        <p14:creationId xmlns:p14="http://schemas.microsoft.com/office/powerpoint/2010/main" val="4105369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45F320-BE1B-1D4D-AFC6-949EEBB75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92" y="1132048"/>
            <a:ext cx="8781506" cy="54398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446043-4BC4-9C4E-BCB8-1ADDF5439768}"/>
              </a:ext>
            </a:extLst>
          </p:cNvPr>
          <p:cNvSpPr txBox="1"/>
          <p:nvPr/>
        </p:nvSpPr>
        <p:spPr>
          <a:xfrm>
            <a:off x="2459421" y="362607"/>
            <a:ext cx="711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</a:p>
        </p:txBody>
      </p:sp>
    </p:spTree>
    <p:extLst>
      <p:ext uri="{BB962C8B-B14F-4D97-AF65-F5344CB8AC3E}">
        <p14:creationId xmlns:p14="http://schemas.microsoft.com/office/powerpoint/2010/main" val="15838987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71974E-C194-4D44-8522-A935DF15E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20" y="1379479"/>
            <a:ext cx="7885249" cy="51737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0A693C-A5CF-6746-A6C6-196F9F4167E4}"/>
              </a:ext>
            </a:extLst>
          </p:cNvPr>
          <p:cNvSpPr txBox="1"/>
          <p:nvPr/>
        </p:nvSpPr>
        <p:spPr>
          <a:xfrm>
            <a:off x="2459421" y="362607"/>
            <a:ext cx="711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</a:p>
        </p:txBody>
      </p:sp>
    </p:spTree>
    <p:extLst>
      <p:ext uri="{BB962C8B-B14F-4D97-AF65-F5344CB8AC3E}">
        <p14:creationId xmlns:p14="http://schemas.microsoft.com/office/powerpoint/2010/main" val="3959743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C43027-324F-AC44-B846-34C5A55EEBF2}"/>
              </a:ext>
            </a:extLst>
          </p:cNvPr>
          <p:cNvSpPr/>
          <p:nvPr/>
        </p:nvSpPr>
        <p:spPr>
          <a:xfrm>
            <a:off x="134912" y="2395578"/>
            <a:ext cx="12191999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The Central Dogma in Molecular Biology</a:t>
            </a:r>
          </a:p>
        </p:txBody>
      </p:sp>
    </p:spTree>
    <p:extLst>
      <p:ext uri="{BB962C8B-B14F-4D97-AF65-F5344CB8AC3E}">
        <p14:creationId xmlns:p14="http://schemas.microsoft.com/office/powerpoint/2010/main" val="4052260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2BA39F-C2F5-3945-B07B-AABF2C5F5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79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E9B385-436D-BF4F-A9A1-F1652A05A387}"/>
              </a:ext>
            </a:extLst>
          </p:cNvPr>
          <p:cNvSpPr txBox="1"/>
          <p:nvPr/>
        </p:nvSpPr>
        <p:spPr>
          <a:xfrm>
            <a:off x="0" y="5627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Flowers; where the journey begins for generating genetic variation starts!</a:t>
            </a:r>
          </a:p>
        </p:txBody>
      </p:sp>
    </p:spTree>
    <p:extLst>
      <p:ext uri="{BB962C8B-B14F-4D97-AF65-F5344CB8AC3E}">
        <p14:creationId xmlns:p14="http://schemas.microsoft.com/office/powerpoint/2010/main" val="39458304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B8D212-F5AE-294F-BC75-65DBCDAD111F}"/>
              </a:ext>
            </a:extLst>
          </p:cNvPr>
          <p:cNvSpPr/>
          <p:nvPr/>
        </p:nvSpPr>
        <p:spPr>
          <a:xfrm>
            <a:off x="274818" y="284097"/>
            <a:ext cx="116423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US" sz="32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central dogma of molecular biology</a:t>
            </a:r>
            <a:r>
              <a:rPr lang="en-US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is an explanation of the flow of genetic information within a biological system.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9548FF-1D30-1F41-9183-D726A1D68CFD}"/>
              </a:ext>
            </a:extLst>
          </p:cNvPr>
          <p:cNvSpPr/>
          <p:nvPr/>
        </p:nvSpPr>
        <p:spPr>
          <a:xfrm>
            <a:off x="649573" y="1807643"/>
            <a:ext cx="5946100" cy="4050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6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Francis Crick (1958, 1970)</a:t>
            </a:r>
          </a:p>
          <a:p>
            <a:pPr>
              <a:lnSpc>
                <a:spcPts val="386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“The central dogma of molecular biology deals with 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detailed residue-by-residue transfer of sequential information. It states 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such information cannot be transferred from protein 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either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protein 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nucleic acid.”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38B83C-54E7-B649-8842-7477358E7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2232" y="1807643"/>
            <a:ext cx="4683765" cy="32130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7D2F1B-6A2E-9A4C-B4FE-2C66DB2CB4F2}"/>
              </a:ext>
            </a:extLst>
          </p:cNvPr>
          <p:cNvSpPr/>
          <p:nvPr/>
        </p:nvSpPr>
        <p:spPr>
          <a:xfrm>
            <a:off x="8901527" y="6182048"/>
            <a:ext cx="2262158" cy="51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86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Francis Crick (1970)</a:t>
            </a:r>
          </a:p>
        </p:txBody>
      </p:sp>
    </p:spTree>
    <p:extLst>
      <p:ext uri="{BB962C8B-B14F-4D97-AF65-F5344CB8AC3E}">
        <p14:creationId xmlns:p14="http://schemas.microsoft.com/office/powerpoint/2010/main" val="27751368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B63052-FB12-0D49-A31D-F94536F7F1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1900" y="1395258"/>
            <a:ext cx="3732552" cy="5462742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B8D212-F5AE-294F-BC75-65DBCDAD111F}"/>
              </a:ext>
            </a:extLst>
          </p:cNvPr>
          <p:cNvSpPr/>
          <p:nvPr/>
        </p:nvSpPr>
        <p:spPr>
          <a:xfrm>
            <a:off x="274818" y="284097"/>
            <a:ext cx="116423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US" sz="32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central dogma of molecular biology</a:t>
            </a:r>
            <a:r>
              <a:rPr lang="en-US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is an explanation of the flow of genetic information within a biological system.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8821E8-B496-0D48-9EC8-6D8EEFE7C279}"/>
              </a:ext>
            </a:extLst>
          </p:cNvPr>
          <p:cNvSpPr txBox="1"/>
          <p:nvPr/>
        </p:nvSpPr>
        <p:spPr>
          <a:xfrm>
            <a:off x="274818" y="1852613"/>
            <a:ext cx="33378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Jim Watson (1965) in the first edition of The Molecular Biology of the Gene described this simple version.</a:t>
            </a:r>
          </a:p>
        </p:txBody>
      </p:sp>
    </p:spTree>
    <p:extLst>
      <p:ext uri="{BB962C8B-B14F-4D97-AF65-F5344CB8AC3E}">
        <p14:creationId xmlns:p14="http://schemas.microsoft.com/office/powerpoint/2010/main" val="15103871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075A11-2824-0C40-B0B3-11AACC3A3FCF}"/>
              </a:ext>
            </a:extLst>
          </p:cNvPr>
          <p:cNvSpPr/>
          <p:nvPr/>
        </p:nvSpPr>
        <p:spPr>
          <a:xfrm>
            <a:off x="571500" y="1244690"/>
            <a:ext cx="118403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first mention of gene was made </a:t>
            </a: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Mendel</a:t>
            </a:r>
            <a:r>
              <a:rPr lang="en-US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200" b="0" i="0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explained his results in terms of </a:t>
            </a:r>
            <a:r>
              <a:rPr lang="en-US" sz="3200" b="1" i="0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discrete inherited units </a:t>
            </a:r>
            <a:r>
              <a:rPr lang="en-US" sz="3200" b="1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(now known as genes) </a:t>
            </a:r>
            <a:r>
              <a:rPr lang="en-US" sz="3200" b="0" i="0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give rise to observable physical characteristics. 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  <a:tabLst>
                <a:tab pos="7827963" algn="l"/>
                <a:tab pos="9307513" algn="l"/>
                <a:tab pos="11299825" algn="l"/>
              </a:tabLst>
            </a:pPr>
            <a:r>
              <a:rPr lang="en-US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 1905, Johannsen introduced the term 'gene' and in 1908, </a:t>
            </a:r>
            <a:r>
              <a:rPr lang="en-US" sz="32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Bateson</a:t>
            </a:r>
            <a:r>
              <a:rPr lang="en-US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termed genetics.</a:t>
            </a:r>
            <a:endParaRPr lang="en-US" sz="32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you have learned that a gene, a DNA segment, contains information for a protein that mediates gene-function. 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central dogma of molecular biology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 "DNA makes RNA and RNA makes protein.”</a:t>
            </a: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4E38A4-52A3-9548-8D05-16E9936AFEE8}"/>
              </a:ext>
            </a:extLst>
          </p:cNvPr>
          <p:cNvSpPr txBox="1"/>
          <p:nvPr/>
        </p:nvSpPr>
        <p:spPr>
          <a:xfrm>
            <a:off x="0" y="26473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What is a gene?</a:t>
            </a:r>
          </a:p>
        </p:txBody>
      </p:sp>
    </p:spTree>
    <p:extLst>
      <p:ext uri="{BB962C8B-B14F-4D97-AF65-F5344CB8AC3E}">
        <p14:creationId xmlns:p14="http://schemas.microsoft.com/office/powerpoint/2010/main" val="134179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786CFE-D27E-794C-A2A8-BA410AF2EF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941" y="1334095"/>
            <a:ext cx="3138607" cy="4593479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776D7F-B329-EB40-84BB-DA2E44053009}"/>
              </a:ext>
            </a:extLst>
          </p:cNvPr>
          <p:cNvSpPr/>
          <p:nvPr/>
        </p:nvSpPr>
        <p:spPr>
          <a:xfrm>
            <a:off x="149902" y="393355"/>
            <a:ext cx="119321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We now know much more than 1950s or 1960s!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FA4F15-FEB6-A248-B9BA-0F05E3B7ABB0}"/>
              </a:ext>
            </a:extLst>
          </p:cNvPr>
          <p:cNvSpPr/>
          <p:nvPr/>
        </p:nvSpPr>
        <p:spPr>
          <a:xfrm>
            <a:off x="0" y="5927574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Is the central dogma still relevant?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555606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591281-FF2E-1E4B-8DB1-39C7E7BC6A95}"/>
              </a:ext>
            </a:extLst>
          </p:cNvPr>
          <p:cNvSpPr txBox="1"/>
          <p:nvPr/>
        </p:nvSpPr>
        <p:spPr>
          <a:xfrm>
            <a:off x="960134" y="240804"/>
            <a:ext cx="11007013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400"/>
              </a:spcAft>
            </a:pP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Not really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 some of the exceptions are listed below: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Same gene may have splice variants with distinct regulatory functions; e.g. tobacco 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gene encoding TMV resistance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Multiple subunits of an enzyme could be encoded by a number of genes.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t-RNA genes for t-RNAs involved in protein synthesis.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snRNA genes for snRNAs involved in splicing pre-mRNAs.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Ribosomal genes for rRNAs involved in protein synthesis.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Micro-RNAs with regulatory functions. 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1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A3C9D8-C0F9-EC40-88E3-5135AB6048A4}"/>
              </a:ext>
            </a:extLst>
          </p:cNvPr>
          <p:cNvSpPr txBox="1"/>
          <p:nvPr/>
        </p:nvSpPr>
        <p:spPr>
          <a:xfrm>
            <a:off x="0" y="2507344"/>
            <a:ext cx="121920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Metabolites and Metabolic Pathway</a:t>
            </a:r>
          </a:p>
        </p:txBody>
      </p:sp>
    </p:spTree>
    <p:extLst>
      <p:ext uri="{BB962C8B-B14F-4D97-AF65-F5344CB8AC3E}">
        <p14:creationId xmlns:p14="http://schemas.microsoft.com/office/powerpoint/2010/main" val="964485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E867584-09B4-C14C-AA6A-F01D4EDB367D}"/>
              </a:ext>
            </a:extLst>
          </p:cNvPr>
          <p:cNvGrpSpPr/>
          <p:nvPr/>
        </p:nvGrpSpPr>
        <p:grpSpPr>
          <a:xfrm>
            <a:off x="0" y="1282700"/>
            <a:ext cx="12192000" cy="4863960"/>
            <a:chOff x="0" y="1282700"/>
            <a:chExt cx="12192000" cy="486396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E8F46B8-B4E0-EB49-A512-FA98BDB6E678}"/>
                </a:ext>
              </a:extLst>
            </p:cNvPr>
            <p:cNvSpPr txBox="1"/>
            <p:nvPr/>
          </p:nvSpPr>
          <p:spPr>
            <a:xfrm>
              <a:off x="0" y="1282700"/>
              <a:ext cx="12192000" cy="486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Genes</a:t>
              </a:r>
            </a:p>
            <a:p>
              <a:pPr algn="ctr">
                <a:lnSpc>
                  <a:spcPct val="20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mRNAs</a:t>
              </a:r>
            </a:p>
            <a:p>
              <a:pPr algn="ctr">
                <a:lnSpc>
                  <a:spcPct val="20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Proteins</a:t>
              </a:r>
            </a:p>
            <a:p>
              <a:pPr algn="ctr">
                <a:lnSpc>
                  <a:spcPct val="20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Metabolites</a:t>
              </a:r>
            </a:p>
            <a:p>
              <a:pPr algn="ctr">
                <a:lnSpc>
                  <a:spcPct val="20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Phenotypes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5C8C95A-E8FA-AE43-A105-895A2E9E106F}"/>
                </a:ext>
              </a:extLst>
            </p:cNvPr>
            <p:cNvCxnSpPr/>
            <p:nvPr/>
          </p:nvCxnSpPr>
          <p:spPr>
            <a:xfrm>
              <a:off x="6096000" y="2108200"/>
              <a:ext cx="0" cy="4191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701A883-3A28-1A4A-8A83-FE561E1DD820}"/>
                </a:ext>
              </a:extLst>
            </p:cNvPr>
            <p:cNvCxnSpPr/>
            <p:nvPr/>
          </p:nvCxnSpPr>
          <p:spPr>
            <a:xfrm>
              <a:off x="6096000" y="5054600"/>
              <a:ext cx="0" cy="4191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205FE76-2153-6B49-89BB-A34BDC11B1F6}"/>
                </a:ext>
              </a:extLst>
            </p:cNvPr>
            <p:cNvCxnSpPr/>
            <p:nvPr/>
          </p:nvCxnSpPr>
          <p:spPr>
            <a:xfrm>
              <a:off x="6096000" y="4076700"/>
              <a:ext cx="0" cy="4191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348C12B-D698-294C-BB04-B6B671566BF9}"/>
                </a:ext>
              </a:extLst>
            </p:cNvPr>
            <p:cNvCxnSpPr/>
            <p:nvPr/>
          </p:nvCxnSpPr>
          <p:spPr>
            <a:xfrm>
              <a:off x="6096000" y="3086100"/>
              <a:ext cx="0" cy="4191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AD4E904-0D6E-634E-AD07-CA13509FA46D}"/>
              </a:ext>
            </a:extLst>
          </p:cNvPr>
          <p:cNvSpPr txBox="1"/>
          <p:nvPr/>
        </p:nvSpPr>
        <p:spPr>
          <a:xfrm>
            <a:off x="0" y="54678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Metabolites are closest to phenotypes</a:t>
            </a:r>
          </a:p>
        </p:txBody>
      </p:sp>
    </p:spTree>
    <p:extLst>
      <p:ext uri="{BB962C8B-B14F-4D97-AF65-F5344CB8AC3E}">
        <p14:creationId xmlns:p14="http://schemas.microsoft.com/office/powerpoint/2010/main" val="38036043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815CF4-23D5-644F-B014-A1FBEFF55D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2047" y="767443"/>
            <a:ext cx="5416736" cy="50591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BC3A33-7233-AB4C-A7C4-B92428962961}"/>
              </a:ext>
            </a:extLst>
          </p:cNvPr>
          <p:cNvSpPr/>
          <p:nvPr/>
        </p:nvSpPr>
        <p:spPr>
          <a:xfrm>
            <a:off x="317500" y="5833451"/>
            <a:ext cx="11557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Biosynthesis of the 4 major classes of anthocyanins (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Grotewold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2006). Names of compounds are indicated and enzymes, in black boxes, are as follows: CHS, chalcone synthase; CHI, chalcone isomerase; F3H, flavanone 3-hydroxylase; F3’H, flavanone 3’-hydroxylase; F3’,5’H, flavanone 3’,5’-hydroxylase; DFR,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dihydroflavonol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4-reductase; LDOX/ANS, leucoanthocyanidin dioxygenase/anthocyanidin synthase.                    </a:t>
            </a:r>
            <a:r>
              <a:rPr lang="en-US" sz="1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Grotewold</a:t>
            </a:r>
            <a:r>
              <a:rPr lang="en-US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E. 2006, </a:t>
            </a:r>
            <a:r>
              <a:rPr lang="en-US" sz="1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Annu</a:t>
            </a:r>
            <a:r>
              <a:rPr lang="en-US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Rev. Plant-Biol. 57:761-80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199715-5C96-4F40-9D5C-2B38D4C6427A}"/>
              </a:ext>
            </a:extLst>
          </p:cNvPr>
          <p:cNvSpPr txBox="1"/>
          <p:nvPr/>
        </p:nvSpPr>
        <p:spPr>
          <a:xfrm>
            <a:off x="0" y="1143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Biosynthetic pathway of four major classes of anthocyanins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A42B34-6C1E-434E-89E1-44450D1FF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474390"/>
            <a:ext cx="4257818" cy="338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723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5E8580-ADA6-B545-8506-2108072990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71" y="964059"/>
            <a:ext cx="5614126" cy="58823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B29002-A394-474E-9BBA-061AC1F52667}"/>
              </a:ext>
            </a:extLst>
          </p:cNvPr>
          <p:cNvSpPr/>
          <p:nvPr/>
        </p:nvSpPr>
        <p:spPr>
          <a:xfrm>
            <a:off x="5865775" y="6457890"/>
            <a:ext cx="6361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Grotewold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E. 2006,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Annu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Rev. Plant-Biol. 57:761-780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5E4D8E-F350-D348-AE93-3C1188701C5B}"/>
              </a:ext>
            </a:extLst>
          </p:cNvPr>
          <p:cNvSpPr txBox="1"/>
          <p:nvPr/>
        </p:nvSpPr>
        <p:spPr>
          <a:xfrm>
            <a:off x="6921500" y="1675622"/>
            <a:ext cx="54483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Flower displaying the three major types of pigments and the corresponding structures.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Portulaca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Portulaca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grandiflora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flowers accumulating primarily the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betalain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pigment, betanin (R1 = R2 = H).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Marigold (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Tagetes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patula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flowers accumulating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carotenoid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pigment, lutein.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Petunia 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Petunia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hybrida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flower accumulating an anthocyanidin,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cyanidin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1230A8-B4E6-814B-B838-D9A4A5E7D3FB}"/>
              </a:ext>
            </a:extLst>
          </p:cNvPr>
          <p:cNvSpPr txBox="1"/>
          <p:nvPr/>
        </p:nvSpPr>
        <p:spPr>
          <a:xfrm>
            <a:off x="-83458" y="257505"/>
            <a:ext cx="1232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Metabolites provide the petal color phenotypes.</a:t>
            </a:r>
          </a:p>
        </p:txBody>
      </p:sp>
    </p:spTree>
    <p:extLst>
      <p:ext uri="{BB962C8B-B14F-4D97-AF65-F5344CB8AC3E}">
        <p14:creationId xmlns:p14="http://schemas.microsoft.com/office/powerpoint/2010/main" val="15788291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02F4F4-DC0F-344E-B43B-538788965146}"/>
              </a:ext>
            </a:extLst>
          </p:cNvPr>
          <p:cNvSpPr txBox="1"/>
          <p:nvPr/>
        </p:nvSpPr>
        <p:spPr>
          <a:xfrm>
            <a:off x="0" y="2268304"/>
            <a:ext cx="121920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Molecular Basis of Phenotypes</a:t>
            </a:r>
          </a:p>
        </p:txBody>
      </p:sp>
    </p:spTree>
    <p:extLst>
      <p:ext uri="{BB962C8B-B14F-4D97-AF65-F5344CB8AC3E}">
        <p14:creationId xmlns:p14="http://schemas.microsoft.com/office/powerpoint/2010/main" val="3323150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446467-F576-634C-AF02-ED2E8EDCCE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75385" cy="68239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D0A1AE-50CD-5C40-947F-4D5EF10361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744" y="2841675"/>
            <a:ext cx="7465256" cy="3432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2378A4-BBBD-1546-AE28-288C1C41A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85" y="431814"/>
            <a:ext cx="6916615" cy="240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3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02F4F4-DC0F-344E-B43B-538788965146}"/>
              </a:ext>
            </a:extLst>
          </p:cNvPr>
          <p:cNvSpPr txBox="1"/>
          <p:nvPr/>
        </p:nvSpPr>
        <p:spPr>
          <a:xfrm>
            <a:off x="2413416" y="2461036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Wrinkled Pea Seed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Variegated Soybean Flower</a:t>
            </a:r>
          </a:p>
          <a:p>
            <a:pPr algn="ctr"/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958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F3F717-BE13-C948-A437-A6F4CFE2A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1"/>
            <a:ext cx="12226006" cy="62116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327DD8-D721-4445-8B2C-192479EAB7C6}"/>
              </a:ext>
            </a:extLst>
          </p:cNvPr>
          <p:cNvSpPr txBox="1"/>
          <p:nvPr/>
        </p:nvSpPr>
        <p:spPr>
          <a:xfrm>
            <a:off x="-34006" y="0"/>
            <a:ext cx="12226006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Starch Biosynthetic Pathway</a:t>
            </a:r>
          </a:p>
        </p:txBody>
      </p:sp>
    </p:spTree>
    <p:extLst>
      <p:ext uri="{BB962C8B-B14F-4D97-AF65-F5344CB8AC3E}">
        <p14:creationId xmlns:p14="http://schemas.microsoft.com/office/powerpoint/2010/main" val="11087741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EB67C1A-0654-C841-8F76-0193333BB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1"/>
            <a:ext cx="12226006" cy="62116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327DD8-D721-4445-8B2C-192479EAB7C6}"/>
              </a:ext>
            </a:extLst>
          </p:cNvPr>
          <p:cNvSpPr txBox="1"/>
          <p:nvPr/>
        </p:nvSpPr>
        <p:spPr>
          <a:xfrm>
            <a:off x="-34006" y="0"/>
            <a:ext cx="12226006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Starch Biosynthetic Pathway in 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Pea Mutant</a:t>
            </a:r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93071B2C-DCB5-E440-9DF1-14F6F31C1D3C}"/>
              </a:ext>
            </a:extLst>
          </p:cNvPr>
          <p:cNvSpPr/>
          <p:nvPr/>
        </p:nvSpPr>
        <p:spPr>
          <a:xfrm>
            <a:off x="11656318" y="2236427"/>
            <a:ext cx="362857" cy="812800"/>
          </a:xfrm>
          <a:prstGeom prst="up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A00EE815-9CD7-3B4B-B540-3361D877C64B}"/>
              </a:ext>
            </a:extLst>
          </p:cNvPr>
          <p:cNvSpPr/>
          <p:nvPr/>
        </p:nvSpPr>
        <p:spPr>
          <a:xfrm>
            <a:off x="11678090" y="5457097"/>
            <a:ext cx="319315" cy="783772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FF95A-4AB1-174A-81F1-BE078B76C217}"/>
              </a:ext>
            </a:extLst>
          </p:cNvPr>
          <p:cNvSpPr txBox="1"/>
          <p:nvPr/>
        </p:nvSpPr>
        <p:spPr>
          <a:xfrm>
            <a:off x="10072915" y="4892220"/>
            <a:ext cx="2119085" cy="49244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 to 32%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A1283-8F57-E64E-AE02-F4473895147D}"/>
              </a:ext>
            </a:extLst>
          </p:cNvPr>
          <p:cNvSpPr txBox="1"/>
          <p:nvPr/>
        </p:nvSpPr>
        <p:spPr>
          <a:xfrm>
            <a:off x="10072915" y="3121661"/>
            <a:ext cx="2119086" cy="49244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to 65%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864053-E23B-0746-B580-A6E23BC0F9C9}"/>
              </a:ext>
            </a:extLst>
          </p:cNvPr>
          <p:cNvSpPr txBox="1"/>
          <p:nvPr/>
        </p:nvSpPr>
        <p:spPr>
          <a:xfrm>
            <a:off x="5341009" y="4237917"/>
            <a:ext cx="154398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0807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AEB8E-E21D-D04D-A77D-CBA794D30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25" y="879277"/>
            <a:ext cx="10730204" cy="5978723"/>
          </a:xfrm>
          <a:prstGeom prst="rect">
            <a:avLst/>
          </a:prstGeom>
        </p:spPr>
      </p:pic>
      <p:sp>
        <p:nvSpPr>
          <p:cNvPr id="4" name="Up Arrow 3">
            <a:extLst>
              <a:ext uri="{FF2B5EF4-FFF2-40B4-BE49-F238E27FC236}">
                <a16:creationId xmlns:a16="http://schemas.microsoft.com/office/drawing/2014/main" id="{B1166425-845B-F345-8245-E8E03341FADC}"/>
              </a:ext>
            </a:extLst>
          </p:cNvPr>
          <p:cNvSpPr/>
          <p:nvPr/>
        </p:nvSpPr>
        <p:spPr>
          <a:xfrm>
            <a:off x="3701385" y="1896189"/>
            <a:ext cx="246742" cy="4354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29E5E297-3D3A-5743-BCF0-E0B14D722516}"/>
              </a:ext>
            </a:extLst>
          </p:cNvPr>
          <p:cNvSpPr/>
          <p:nvPr/>
        </p:nvSpPr>
        <p:spPr>
          <a:xfrm>
            <a:off x="469883" y="2767048"/>
            <a:ext cx="246742" cy="4354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7AC0DFED-3E30-6F47-8D3C-2C83E38ACD31}"/>
              </a:ext>
            </a:extLst>
          </p:cNvPr>
          <p:cNvSpPr/>
          <p:nvPr/>
        </p:nvSpPr>
        <p:spPr>
          <a:xfrm rot="10800000">
            <a:off x="469883" y="1193279"/>
            <a:ext cx="246742" cy="4354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A8867C8D-8514-6E45-B35B-1DB621D8D016}"/>
              </a:ext>
            </a:extLst>
          </p:cNvPr>
          <p:cNvSpPr/>
          <p:nvPr/>
        </p:nvSpPr>
        <p:spPr>
          <a:xfrm>
            <a:off x="469883" y="1896189"/>
            <a:ext cx="246742" cy="4354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743E5B-FC14-E949-97C0-4E660CAECA80}"/>
              </a:ext>
            </a:extLst>
          </p:cNvPr>
          <p:cNvSpPr txBox="1"/>
          <p:nvPr/>
        </p:nvSpPr>
        <p:spPr>
          <a:xfrm>
            <a:off x="0" y="23294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pea mutant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07ED2E-F2BA-374F-8A92-33269B7E2804}"/>
              </a:ext>
            </a:extLst>
          </p:cNvPr>
          <p:cNvGrpSpPr/>
          <p:nvPr/>
        </p:nvGrpSpPr>
        <p:grpSpPr>
          <a:xfrm>
            <a:off x="7383866" y="1867681"/>
            <a:ext cx="5237852" cy="492443"/>
            <a:chOff x="7383866" y="1867681"/>
            <a:chExt cx="5237852" cy="492443"/>
          </a:xfrm>
        </p:grpSpPr>
        <p:sp>
          <p:nvSpPr>
            <p:cNvPr id="5" name="Up Arrow 4">
              <a:extLst>
                <a:ext uri="{FF2B5EF4-FFF2-40B4-BE49-F238E27FC236}">
                  <a16:creationId xmlns:a16="http://schemas.microsoft.com/office/drawing/2014/main" id="{9ED0C64C-2F94-D645-BEF1-424A08C1F2F7}"/>
                </a:ext>
              </a:extLst>
            </p:cNvPr>
            <p:cNvSpPr/>
            <p:nvPr/>
          </p:nvSpPr>
          <p:spPr>
            <a:xfrm>
              <a:off x="7383866" y="1896189"/>
              <a:ext cx="246742" cy="43542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D95B98-D676-9E49-A4F0-823A5A6DC86B}"/>
                </a:ext>
              </a:extLst>
            </p:cNvPr>
            <p:cNvSpPr txBox="1"/>
            <p:nvPr/>
          </p:nvSpPr>
          <p:spPr>
            <a:xfrm>
              <a:off x="7630608" y="1867681"/>
              <a:ext cx="4991110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10% from 6% in  Sweet Peas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938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EB67C1A-0654-C841-8F76-0193333BB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1"/>
            <a:ext cx="12226006" cy="62116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327DD8-D721-4445-8B2C-192479EAB7C6}"/>
              </a:ext>
            </a:extLst>
          </p:cNvPr>
          <p:cNvSpPr txBox="1"/>
          <p:nvPr/>
        </p:nvSpPr>
        <p:spPr>
          <a:xfrm>
            <a:off x="-34006" y="0"/>
            <a:ext cx="12226006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Starch Branching Enzyme I is Impaired in the 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Pea Mutant</a:t>
            </a:r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93071B2C-DCB5-E440-9DF1-14F6F31C1D3C}"/>
              </a:ext>
            </a:extLst>
          </p:cNvPr>
          <p:cNvSpPr/>
          <p:nvPr/>
        </p:nvSpPr>
        <p:spPr>
          <a:xfrm>
            <a:off x="11656318" y="2236427"/>
            <a:ext cx="362857" cy="812800"/>
          </a:xfrm>
          <a:prstGeom prst="up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A00EE815-9CD7-3B4B-B540-3361D877C64B}"/>
              </a:ext>
            </a:extLst>
          </p:cNvPr>
          <p:cNvSpPr/>
          <p:nvPr/>
        </p:nvSpPr>
        <p:spPr>
          <a:xfrm>
            <a:off x="11678090" y="5457097"/>
            <a:ext cx="319315" cy="783772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FF95A-4AB1-174A-81F1-BE078B76C217}"/>
              </a:ext>
            </a:extLst>
          </p:cNvPr>
          <p:cNvSpPr txBox="1"/>
          <p:nvPr/>
        </p:nvSpPr>
        <p:spPr>
          <a:xfrm>
            <a:off x="10072915" y="4892220"/>
            <a:ext cx="2119085" cy="49244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 to 32%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A1283-8F57-E64E-AE02-F4473895147D}"/>
              </a:ext>
            </a:extLst>
          </p:cNvPr>
          <p:cNvSpPr txBox="1"/>
          <p:nvPr/>
        </p:nvSpPr>
        <p:spPr>
          <a:xfrm>
            <a:off x="10072915" y="3121661"/>
            <a:ext cx="2119086" cy="49244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to 65%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864053-E23B-0746-B580-A6E23BC0F9C9}"/>
              </a:ext>
            </a:extLst>
          </p:cNvPr>
          <p:cNvSpPr txBox="1"/>
          <p:nvPr/>
        </p:nvSpPr>
        <p:spPr>
          <a:xfrm>
            <a:off x="5341009" y="4237917"/>
            <a:ext cx="154398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86973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5FD63A2-3CB9-7B4F-BC36-AEF2E64EDAA1}"/>
              </a:ext>
            </a:extLst>
          </p:cNvPr>
          <p:cNvGrpSpPr/>
          <p:nvPr/>
        </p:nvGrpSpPr>
        <p:grpSpPr>
          <a:xfrm>
            <a:off x="928688" y="1536220"/>
            <a:ext cx="9719037" cy="5321780"/>
            <a:chOff x="926018" y="1119845"/>
            <a:chExt cx="10010456" cy="567354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2A6D85B-367E-FB43-BFE0-3002A493D7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50625" y="1119845"/>
              <a:ext cx="2277786" cy="515032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C6E98C8-6704-A949-A21D-AA226763AF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31427" y="1119845"/>
              <a:ext cx="2664823" cy="515032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DC2C847-B464-1845-9C83-944D9E1D12A5}"/>
                </a:ext>
              </a:extLst>
            </p:cNvPr>
            <p:cNvSpPr txBox="1"/>
            <p:nvPr/>
          </p:nvSpPr>
          <p:spPr>
            <a:xfrm>
              <a:off x="2848917" y="6270173"/>
              <a:ext cx="3281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Southern blot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86B55B-22E6-7748-892C-79C05DBA212D}"/>
                </a:ext>
              </a:extLst>
            </p:cNvPr>
            <p:cNvSpPr txBox="1"/>
            <p:nvPr/>
          </p:nvSpPr>
          <p:spPr>
            <a:xfrm>
              <a:off x="6223237" y="6270173"/>
              <a:ext cx="3281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Northern blot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362A8B-D0A0-0B47-A8E5-1C693110C342}"/>
                </a:ext>
              </a:extLst>
            </p:cNvPr>
            <p:cNvSpPr txBox="1"/>
            <p:nvPr/>
          </p:nvSpPr>
          <p:spPr>
            <a:xfrm>
              <a:off x="926018" y="3433399"/>
              <a:ext cx="2424607" cy="557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DNA blot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C7837E-D9E9-CA4D-ADBF-495D31194263}"/>
                </a:ext>
              </a:extLst>
            </p:cNvPr>
            <p:cNvSpPr txBox="1"/>
            <p:nvPr/>
          </p:nvSpPr>
          <p:spPr>
            <a:xfrm>
              <a:off x="8839884" y="3450691"/>
              <a:ext cx="20965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RNA blot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7D8BFBD-D5BE-4C40-A1FE-E91AD2E6ACDC}"/>
              </a:ext>
            </a:extLst>
          </p:cNvPr>
          <p:cNvSpPr txBox="1"/>
          <p:nvPr/>
        </p:nvSpPr>
        <p:spPr>
          <a:xfrm>
            <a:off x="0" y="91333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 transposon-like insertion caused mutation in a starch branching enzyme gene located in the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locus studied by Gregor Mendel.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AAAA7D-3EC2-5D43-8DDD-5B8FBEAF2126}"/>
              </a:ext>
            </a:extLst>
          </p:cNvPr>
          <p:cNvSpPr txBox="1"/>
          <p:nvPr/>
        </p:nvSpPr>
        <p:spPr>
          <a:xfrm>
            <a:off x="8958161" y="6472238"/>
            <a:ext cx="323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Bhattacharyya et al. 1990</a:t>
            </a:r>
          </a:p>
        </p:txBody>
      </p:sp>
    </p:spTree>
    <p:extLst>
      <p:ext uri="{BB962C8B-B14F-4D97-AF65-F5344CB8AC3E}">
        <p14:creationId xmlns:p14="http://schemas.microsoft.com/office/powerpoint/2010/main" val="41092544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371211-EE83-AC48-A699-1F5D420BB497}"/>
              </a:ext>
            </a:extLst>
          </p:cNvPr>
          <p:cNvSpPr txBox="1"/>
          <p:nvPr/>
        </p:nvSpPr>
        <p:spPr>
          <a:xfrm>
            <a:off x="7945120" y="6396335"/>
            <a:ext cx="4039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Bhattacharyya et al. 1993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F5380E-9D6C-6F43-948B-DDA6941CE07C}"/>
              </a:ext>
            </a:extLst>
          </p:cNvPr>
          <p:cNvSpPr txBox="1"/>
          <p:nvPr/>
        </p:nvSpPr>
        <p:spPr>
          <a:xfrm>
            <a:off x="0" y="73887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How does wrinkled seed phenotype develop in the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mutant?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E19249-2553-0247-A137-923E13D00228}"/>
              </a:ext>
            </a:extLst>
          </p:cNvPr>
          <p:cNvGrpSpPr/>
          <p:nvPr/>
        </p:nvGrpSpPr>
        <p:grpSpPr>
          <a:xfrm>
            <a:off x="1831910" y="1702742"/>
            <a:ext cx="8528178" cy="4955203"/>
            <a:chOff x="1839375" y="1483364"/>
            <a:chExt cx="8528178" cy="495520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4FFD8EA-2220-BC4A-84C5-7AB9AD0E0783}"/>
                </a:ext>
              </a:extLst>
            </p:cNvPr>
            <p:cNvSpPr txBox="1"/>
            <p:nvPr/>
          </p:nvSpPr>
          <p:spPr>
            <a:xfrm>
              <a:off x="1839375" y="1483364"/>
              <a:ext cx="8528178" cy="4955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4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Lack of SBEI </a:t>
              </a:r>
            </a:p>
            <a:p>
              <a:pPr algn="ctr">
                <a:spcAft>
                  <a:spcPts val="24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Low Amylopectin and High Amylose </a:t>
              </a:r>
            </a:p>
            <a:p>
              <a:pPr algn="ctr">
                <a:spcAft>
                  <a:spcPts val="24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Sugars Increased from ~ 6 to 10%</a:t>
              </a:r>
            </a:p>
            <a:p>
              <a:pPr algn="ctr">
                <a:spcAft>
                  <a:spcPts val="24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Increased Osmotic Potential</a:t>
              </a:r>
            </a:p>
            <a:p>
              <a:pPr algn="ctr">
                <a:spcAft>
                  <a:spcPts val="24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Higher Water Uptake During Seed Development</a:t>
              </a:r>
            </a:p>
            <a:p>
              <a:pPr algn="ctr">
                <a:spcAft>
                  <a:spcPts val="24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Cell Shrinking During Seed Maturation</a:t>
              </a:r>
            </a:p>
            <a:p>
              <a:pPr algn="ctr">
                <a:spcAft>
                  <a:spcPts val="24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Wrinkled Seeds</a:t>
              </a:r>
            </a:p>
          </p:txBody>
        </p:sp>
        <p:sp>
          <p:nvSpPr>
            <p:cNvPr id="8" name="Down Arrow 7">
              <a:extLst>
                <a:ext uri="{FF2B5EF4-FFF2-40B4-BE49-F238E27FC236}">
                  <a16:creationId xmlns:a16="http://schemas.microsoft.com/office/drawing/2014/main" id="{08D6B132-C2E5-0140-ADDB-4910EB5794B2}"/>
                </a:ext>
              </a:extLst>
            </p:cNvPr>
            <p:cNvSpPr/>
            <p:nvPr/>
          </p:nvSpPr>
          <p:spPr>
            <a:xfrm>
              <a:off x="6010158" y="1994938"/>
              <a:ext cx="186613" cy="3359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>
              <a:extLst>
                <a:ext uri="{FF2B5EF4-FFF2-40B4-BE49-F238E27FC236}">
                  <a16:creationId xmlns:a16="http://schemas.microsoft.com/office/drawing/2014/main" id="{CD712E1F-D181-7E40-B139-40EFA4AE4C6D}"/>
                </a:ext>
              </a:extLst>
            </p:cNvPr>
            <p:cNvSpPr/>
            <p:nvPr/>
          </p:nvSpPr>
          <p:spPr>
            <a:xfrm>
              <a:off x="6013268" y="5599275"/>
              <a:ext cx="186613" cy="3359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>
              <a:extLst>
                <a:ext uri="{FF2B5EF4-FFF2-40B4-BE49-F238E27FC236}">
                  <a16:creationId xmlns:a16="http://schemas.microsoft.com/office/drawing/2014/main" id="{13FFF9AA-D7FE-7347-BB25-4D42E2A1E55E}"/>
                </a:ext>
              </a:extLst>
            </p:cNvPr>
            <p:cNvSpPr/>
            <p:nvPr/>
          </p:nvSpPr>
          <p:spPr>
            <a:xfrm>
              <a:off x="6016378" y="2705693"/>
              <a:ext cx="186613" cy="3359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EBBFC6EC-BE98-E94F-8800-3566F37B73C2}"/>
                </a:ext>
              </a:extLst>
            </p:cNvPr>
            <p:cNvSpPr/>
            <p:nvPr/>
          </p:nvSpPr>
          <p:spPr>
            <a:xfrm>
              <a:off x="6010158" y="3423066"/>
              <a:ext cx="186613" cy="3359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1065131D-3812-5C42-B32B-1B12D94AF9F6}"/>
                </a:ext>
              </a:extLst>
            </p:cNvPr>
            <p:cNvSpPr/>
            <p:nvPr/>
          </p:nvSpPr>
          <p:spPr>
            <a:xfrm>
              <a:off x="6010158" y="4130914"/>
              <a:ext cx="186613" cy="3359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>
              <a:extLst>
                <a:ext uri="{FF2B5EF4-FFF2-40B4-BE49-F238E27FC236}">
                  <a16:creationId xmlns:a16="http://schemas.microsoft.com/office/drawing/2014/main" id="{94300224-056F-5E4B-91A7-849720DDF4DC}"/>
                </a:ext>
              </a:extLst>
            </p:cNvPr>
            <p:cNvSpPr/>
            <p:nvPr/>
          </p:nvSpPr>
          <p:spPr>
            <a:xfrm>
              <a:off x="6010158" y="4871485"/>
              <a:ext cx="186613" cy="3359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263787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02F4F4-DC0F-344E-B43B-538788965146}"/>
              </a:ext>
            </a:extLst>
          </p:cNvPr>
          <p:cNvSpPr txBox="1"/>
          <p:nvPr/>
        </p:nvSpPr>
        <p:spPr>
          <a:xfrm>
            <a:off x="194871" y="2435949"/>
            <a:ext cx="11769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Variegated Flower Phenotype</a:t>
            </a:r>
          </a:p>
        </p:txBody>
      </p:sp>
    </p:spTree>
    <p:extLst>
      <p:ext uri="{BB962C8B-B14F-4D97-AF65-F5344CB8AC3E}">
        <p14:creationId xmlns:p14="http://schemas.microsoft.com/office/powerpoint/2010/main" val="377470353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DSCN1360m">
            <a:extLst>
              <a:ext uri="{FF2B5EF4-FFF2-40B4-BE49-F238E27FC236}">
                <a16:creationId xmlns:a16="http://schemas.microsoft.com/office/drawing/2014/main" id="{776F7C6A-E543-CC4E-A01D-1704ECDB0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3952" y="-3177941"/>
            <a:ext cx="10504095" cy="12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4447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Front Cover 2">
            <a:extLst>
              <a:ext uri="{FF2B5EF4-FFF2-40B4-BE49-F238E27FC236}">
                <a16:creationId xmlns:a16="http://schemas.microsoft.com/office/drawing/2014/main" id="{628202A1-DB8B-5D4A-8C64-D2D282D543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609600"/>
            <a:ext cx="12192000" cy="972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50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4D31C6-5DF6-684E-AB78-2C6DD27DD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1635"/>
            <a:ext cx="12192000" cy="39689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D92B80-2D5F-3849-910A-48182CDCC7A1}"/>
              </a:ext>
            </a:extLst>
          </p:cNvPr>
          <p:cNvSpPr txBox="1"/>
          <p:nvPr/>
        </p:nvSpPr>
        <p:spPr>
          <a:xfrm>
            <a:off x="0" y="32355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Major differences between Mitosis and Meiosis</a:t>
            </a:r>
          </a:p>
        </p:txBody>
      </p:sp>
    </p:spTree>
    <p:extLst>
      <p:ext uri="{BB962C8B-B14F-4D97-AF65-F5344CB8AC3E}">
        <p14:creationId xmlns:p14="http://schemas.microsoft.com/office/powerpoint/2010/main" val="400771740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DSCN1360m">
            <a:extLst>
              <a:ext uri="{FF2B5EF4-FFF2-40B4-BE49-F238E27FC236}">
                <a16:creationId xmlns:a16="http://schemas.microsoft.com/office/drawing/2014/main" id="{776F7C6A-E543-CC4E-A01D-1704ECDB0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3952" y="-3177941"/>
            <a:ext cx="10504095" cy="12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4735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6">
            <a:extLst>
              <a:ext uri="{FF2B5EF4-FFF2-40B4-BE49-F238E27FC236}">
                <a16:creationId xmlns:a16="http://schemas.microsoft.com/office/drawing/2014/main" id="{B4027376-4324-4C48-BF95-2E29BB449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71500"/>
            <a:ext cx="2438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200">
              <a:latin typeface="Freshbot" pitchFamily="2" charset="0"/>
            </a:endParaRPr>
          </a:p>
        </p:txBody>
      </p:sp>
      <p:sp>
        <p:nvSpPr>
          <p:cNvPr id="55298" name="Text Box 11">
            <a:extLst>
              <a:ext uri="{FF2B5EF4-FFF2-40B4-BE49-F238E27FC236}">
                <a16:creationId xmlns:a16="http://schemas.microsoft.com/office/drawing/2014/main" id="{20B1A595-5838-5243-87D3-680272712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5" y="1582738"/>
            <a:ext cx="2135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CHS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299" name="Text Box 12">
            <a:extLst>
              <a:ext uri="{FF2B5EF4-FFF2-40B4-BE49-F238E27FC236}">
                <a16:creationId xmlns:a16="http://schemas.microsoft.com/office/drawing/2014/main" id="{A8068CE9-73CF-ED45-8E03-9A51A714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6" y="2274888"/>
            <a:ext cx="746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CHI 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00" name="Text Box 14">
            <a:extLst>
              <a:ext uri="{FF2B5EF4-FFF2-40B4-BE49-F238E27FC236}">
                <a16:creationId xmlns:a16="http://schemas.microsoft.com/office/drawing/2014/main" id="{F30B9717-9256-D443-A4A0-775B3B580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5" y="2792414"/>
            <a:ext cx="42862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0000FF"/>
                </a:solidFill>
                <a:ea typeface="SimSun" panose="02010600030101010101" pitchFamily="2" charset="-122"/>
              </a:rPr>
              <a:t>Flavanone 3-hydroxylase</a:t>
            </a:r>
            <a:r>
              <a:rPr lang="en-US" altLang="zh-CN" sz="1800">
                <a:ea typeface="SimSun" panose="02010600030101010101" pitchFamily="2" charset="-122"/>
              </a:rPr>
              <a:t> </a:t>
            </a: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 (</a:t>
            </a:r>
            <a:r>
              <a:rPr lang="en-US" altLang="zh-CN" sz="1800" b="1" i="1">
                <a:latin typeface="Calibri" panose="020F0502020204030204" pitchFamily="34" charset="0"/>
                <a:ea typeface="MS Mincho" panose="02020609040205080304" pitchFamily="49" charset="-128"/>
              </a:rPr>
              <a:t>Wp</a:t>
            </a: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) </a:t>
            </a:r>
            <a:endParaRPr lang="en-US" altLang="en-US" sz="1800" b="1">
              <a:latin typeface="Calibri" panose="020F0502020204030204" pitchFamily="34" charset="0"/>
              <a:ea typeface="MS Mincho" panose="02020609040205080304" pitchFamily="49" charset="-128"/>
            </a:endParaRPr>
          </a:p>
        </p:txBody>
      </p:sp>
      <p:sp>
        <p:nvSpPr>
          <p:cNvPr id="55301" name="Text Box 15">
            <a:extLst>
              <a:ext uri="{FF2B5EF4-FFF2-40B4-BE49-F238E27FC236}">
                <a16:creationId xmlns:a16="http://schemas.microsoft.com/office/drawing/2014/main" id="{8D552AF5-7BBC-0646-8B66-FFBBED595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0" y="2968625"/>
            <a:ext cx="13271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F3’H 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02" name="Text Box 16">
            <a:extLst>
              <a:ext uri="{FF2B5EF4-FFF2-40B4-BE49-F238E27FC236}">
                <a16:creationId xmlns:a16="http://schemas.microsoft.com/office/drawing/2014/main" id="{FC508111-76A0-D745-B0B1-BA292BCEA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6464" y="2982914"/>
            <a:ext cx="1290637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F3’5’H 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03" name="Text Box 17">
            <a:extLst>
              <a:ext uri="{FF2B5EF4-FFF2-40B4-BE49-F238E27FC236}">
                <a16:creationId xmlns:a16="http://schemas.microsoft.com/office/drawing/2014/main" id="{A7DC8882-77C0-994A-AD91-2FD27D629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6" y="4154488"/>
            <a:ext cx="218916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Dihydroflavonol-4-reductase (DFR) </a:t>
            </a:r>
            <a:r>
              <a:rPr lang="en-US" altLang="zh-CN" sz="1400" b="1">
                <a:latin typeface="Calibri" panose="020F0502020204030204" pitchFamily="34" charset="0"/>
                <a:ea typeface="MS Mincho" panose="02020609040205080304" pitchFamily="49" charset="-128"/>
              </a:rPr>
              <a:t>(</a:t>
            </a:r>
            <a:r>
              <a:rPr lang="en-US" altLang="zh-CN" sz="1400" b="1" i="1">
                <a:latin typeface="Calibri" panose="020F0502020204030204" pitchFamily="34" charset="0"/>
                <a:ea typeface="MS Mincho" panose="02020609040205080304" pitchFamily="49" charset="-128"/>
              </a:rPr>
              <a:t>W3</a:t>
            </a:r>
            <a:r>
              <a:rPr lang="en-US" altLang="zh-CN" sz="1400" b="1">
                <a:latin typeface="Calibri" panose="020F0502020204030204" pitchFamily="34" charset="0"/>
                <a:ea typeface="MS Mincho" panose="02020609040205080304" pitchFamily="49" charset="-128"/>
              </a:rPr>
              <a:t>)</a:t>
            </a:r>
            <a:endParaRPr lang="en-US" altLang="en-US" sz="1400" b="1">
              <a:latin typeface="Calibri" panose="020F0502020204030204" pitchFamily="34" charset="0"/>
              <a:ea typeface="MS Mincho" panose="02020609040205080304" pitchFamily="49" charset="-128"/>
            </a:endParaRPr>
          </a:p>
        </p:txBody>
      </p:sp>
      <p:sp>
        <p:nvSpPr>
          <p:cNvPr id="55304" name="Text Box 20">
            <a:extLst>
              <a:ext uri="{FF2B5EF4-FFF2-40B4-BE49-F238E27FC236}">
                <a16:creationId xmlns:a16="http://schemas.microsoft.com/office/drawing/2014/main" id="{E8E58046-43B3-004F-93E9-C2793F06F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763" y="1195388"/>
            <a:ext cx="27178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 i="1">
                <a:latin typeface="Calibri" panose="020F0502020204030204" pitchFamily="34" charset="0"/>
                <a:ea typeface="MS Mincho" panose="02020609040205080304" pitchFamily="49" charset="-128"/>
              </a:rPr>
              <a:t>p</a:t>
            </a: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-Coumaroyl-CoA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05" name="Text Box 21">
            <a:extLst>
              <a:ext uri="{FF2B5EF4-FFF2-40B4-BE49-F238E27FC236}">
                <a16:creationId xmlns:a16="http://schemas.microsoft.com/office/drawing/2014/main" id="{0B0A2A4E-EA2D-D540-91CD-1252F3A20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75" y="1195388"/>
            <a:ext cx="24145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3 x Malonyl-CoA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06" name="Text Box 24">
            <a:extLst>
              <a:ext uri="{FF2B5EF4-FFF2-40B4-BE49-F238E27FC236}">
                <a16:creationId xmlns:a16="http://schemas.microsoft.com/office/drawing/2014/main" id="{73B3CB7F-7265-774D-914A-4B748A5AE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3600" y="3128963"/>
            <a:ext cx="20701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(Dihydroflavonols)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07" name="Text Box 25">
            <a:extLst>
              <a:ext uri="{FF2B5EF4-FFF2-40B4-BE49-F238E27FC236}">
                <a16:creationId xmlns:a16="http://schemas.microsoft.com/office/drawing/2014/main" id="{38AC1716-53A9-0D4A-9161-84B5B4101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75" y="4840289"/>
            <a:ext cx="183673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(Leucoflavonols)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08" name="Text Box 29">
            <a:extLst>
              <a:ext uri="{FF2B5EF4-FFF2-40B4-BE49-F238E27FC236}">
                <a16:creationId xmlns:a16="http://schemas.microsoft.com/office/drawing/2014/main" id="{752CE4D3-302F-9E42-93C3-F3A5DD1DD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900" y="5735638"/>
            <a:ext cx="1919288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(Anthocyanins)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09" name="Line 34">
            <a:extLst>
              <a:ext uri="{FF2B5EF4-FFF2-40B4-BE49-F238E27FC236}">
                <a16:creationId xmlns:a16="http://schemas.microsoft.com/office/drawing/2014/main" id="{F3611817-7208-CA4E-A1FB-1ADE3C0762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3313" y="3330575"/>
            <a:ext cx="5651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Text Box 35">
            <a:extLst>
              <a:ext uri="{FF2B5EF4-FFF2-40B4-BE49-F238E27FC236}">
                <a16:creationId xmlns:a16="http://schemas.microsoft.com/office/drawing/2014/main" id="{0D042A56-3AB1-4D44-8EE2-ECD275F04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2088" y="3895725"/>
            <a:ext cx="158591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SimSun" panose="02010600030101010101" pitchFamily="2" charset="-122"/>
              </a:rPr>
              <a:t>(Flavonols)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11" name="Text Box 37">
            <a:extLst>
              <a:ext uri="{FF2B5EF4-FFF2-40B4-BE49-F238E27FC236}">
                <a16:creationId xmlns:a16="http://schemas.microsoft.com/office/drawing/2014/main" id="{4A02D086-8F83-944D-91ED-20CE19E29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539" y="3128963"/>
            <a:ext cx="19843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Dihydromyricetin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12" name="Text Box 39">
            <a:extLst>
              <a:ext uri="{FF2B5EF4-FFF2-40B4-BE49-F238E27FC236}">
                <a16:creationId xmlns:a16="http://schemas.microsoft.com/office/drawing/2014/main" id="{A89D5524-5E9A-F349-AE38-F8053A424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128964"/>
            <a:ext cx="23034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Dihydroquercetin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13" name="Text Box 41">
            <a:extLst>
              <a:ext uri="{FF2B5EF4-FFF2-40B4-BE49-F238E27FC236}">
                <a16:creationId xmlns:a16="http://schemas.microsoft.com/office/drawing/2014/main" id="{55796920-FF9B-8D4F-83F4-21176F3CC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114" y="3895725"/>
            <a:ext cx="137318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Quercetin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14" name="Text Box 42">
            <a:extLst>
              <a:ext uri="{FF2B5EF4-FFF2-40B4-BE49-F238E27FC236}">
                <a16:creationId xmlns:a16="http://schemas.microsoft.com/office/drawing/2014/main" id="{58391219-9A98-1F4B-9110-894403728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2289" y="3867150"/>
            <a:ext cx="15700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Kaempferol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22551" name="Text Box 43">
            <a:extLst>
              <a:ext uri="{FF2B5EF4-FFF2-40B4-BE49-F238E27FC236}">
                <a16:creationId xmlns:a16="http://schemas.microsoft.com/office/drawing/2014/main" id="{603D2F58-71FE-CA45-A1EB-93C566078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9713" y="3881438"/>
            <a:ext cx="12065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54" tIns="44577" rIns="89154" bIns="44577"/>
          <a:lstStyle/>
          <a:p>
            <a:pPr algn="ctr" eaLnBrk="1" hangingPunct="1">
              <a:defRPr/>
            </a:pPr>
            <a:r>
              <a:rPr lang="en-US" altLang="zh-CN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MS Mincho" pitchFamily="49" charset="-128"/>
              </a:rPr>
              <a:t>Myricetin</a:t>
            </a:r>
            <a:endParaRPr lang="en-US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5316" name="Text Box 44">
            <a:extLst>
              <a:ext uri="{FF2B5EF4-FFF2-40B4-BE49-F238E27FC236}">
                <a16:creationId xmlns:a16="http://schemas.microsoft.com/office/drawing/2014/main" id="{C87B5BB5-DD8F-7C48-9A5B-18AC3B62D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6" y="4840289"/>
            <a:ext cx="20986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Leucocyanidin</a:t>
            </a:r>
            <a:endParaRPr lang="en-US" altLang="en-US" sz="1800" b="1">
              <a:latin typeface="Calibri" panose="020F0502020204030204" pitchFamily="34" charset="0"/>
              <a:ea typeface="MS Mincho" panose="02020609040205080304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17" name="Text Box 45">
            <a:extLst>
              <a:ext uri="{FF2B5EF4-FFF2-40B4-BE49-F238E27FC236}">
                <a16:creationId xmlns:a16="http://schemas.microsoft.com/office/drawing/2014/main" id="{CE3A8E8F-B012-DE4F-977B-CE7A1D7CF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839" y="4840289"/>
            <a:ext cx="183673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Leucodelphinidin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18" name="Text Box 47">
            <a:extLst>
              <a:ext uri="{FF2B5EF4-FFF2-40B4-BE49-F238E27FC236}">
                <a16:creationId xmlns:a16="http://schemas.microsoft.com/office/drawing/2014/main" id="{3E3DD4FB-CCFF-AC45-BEE5-517AC6459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4" y="5735638"/>
            <a:ext cx="237013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Cyanidin-3-glucoside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19" name="Text Box 22">
            <a:extLst>
              <a:ext uri="{FF2B5EF4-FFF2-40B4-BE49-F238E27FC236}">
                <a16:creationId xmlns:a16="http://schemas.microsoft.com/office/drawing/2014/main" id="{4B3ACA9F-B182-314E-988C-B8D5D62F7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0" y="1927225"/>
            <a:ext cx="34940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Chalcone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20" name="Text Box 23">
            <a:extLst>
              <a:ext uri="{FF2B5EF4-FFF2-40B4-BE49-F238E27FC236}">
                <a16:creationId xmlns:a16="http://schemas.microsoft.com/office/drawing/2014/main" id="{F507B18A-A402-C845-8299-D25C08CBB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26" y="2497139"/>
            <a:ext cx="227171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libri" panose="020F0502020204030204" pitchFamily="34" charset="0"/>
                <a:ea typeface="SimSun" panose="02010600030101010101" pitchFamily="2" charset="-122"/>
              </a:rPr>
              <a:t>Naringenin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21" name="Line 26">
            <a:extLst>
              <a:ext uri="{FF2B5EF4-FFF2-40B4-BE49-F238E27FC236}">
                <a16:creationId xmlns:a16="http://schemas.microsoft.com/office/drawing/2014/main" id="{6FCA2F45-3979-9546-B5B2-DF3E814D68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0" y="2243139"/>
            <a:ext cx="0" cy="3508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2" name="Line 27">
            <a:extLst>
              <a:ext uri="{FF2B5EF4-FFF2-40B4-BE49-F238E27FC236}">
                <a16:creationId xmlns:a16="http://schemas.microsoft.com/office/drawing/2014/main" id="{FEDA0D40-1E6F-E441-8464-B8A84EE9D1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0" y="3454400"/>
            <a:ext cx="0" cy="1428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3" name="Line 28">
            <a:extLst>
              <a:ext uri="{FF2B5EF4-FFF2-40B4-BE49-F238E27FC236}">
                <a16:creationId xmlns:a16="http://schemas.microsoft.com/office/drawing/2014/main" id="{062FD4E2-EB02-7747-BE21-84FD0BB17B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0" y="5108576"/>
            <a:ext cx="0" cy="606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4" name="Text Box 30">
            <a:extLst>
              <a:ext uri="{FF2B5EF4-FFF2-40B4-BE49-F238E27FC236}">
                <a16:creationId xmlns:a16="http://schemas.microsoft.com/office/drawing/2014/main" id="{83CE1B86-F19E-2A40-953B-98F219F16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5" y="1177925"/>
            <a:ext cx="66833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003366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+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25" name="Line 31">
            <a:extLst>
              <a:ext uri="{FF2B5EF4-FFF2-40B4-BE49-F238E27FC236}">
                <a16:creationId xmlns:a16="http://schemas.microsoft.com/office/drawing/2014/main" id="{91891438-5EDB-EC41-83EA-24768DDF8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0" y="1509714"/>
            <a:ext cx="0" cy="420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6" name="Text Box 38">
            <a:extLst>
              <a:ext uri="{FF2B5EF4-FFF2-40B4-BE49-F238E27FC236}">
                <a16:creationId xmlns:a16="http://schemas.microsoft.com/office/drawing/2014/main" id="{1967F494-70D1-394E-AAF9-A4C3F853D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38" y="3128963"/>
            <a:ext cx="30861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Dihydrokaempferol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27" name="Line 40">
            <a:extLst>
              <a:ext uri="{FF2B5EF4-FFF2-40B4-BE49-F238E27FC236}">
                <a16:creationId xmlns:a16="http://schemas.microsoft.com/office/drawing/2014/main" id="{DF401F64-FF7C-0440-A130-C6B02C757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0" y="2814639"/>
            <a:ext cx="0" cy="3508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8" name="Text Box 46">
            <a:extLst>
              <a:ext uri="{FF2B5EF4-FFF2-40B4-BE49-F238E27FC236}">
                <a16:creationId xmlns:a16="http://schemas.microsoft.com/office/drawing/2014/main" id="{4D9FB271-F544-6C4B-B4B2-89CBF8162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89" y="4840289"/>
            <a:ext cx="241458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Leucopelargonidin</a:t>
            </a:r>
            <a:endParaRPr lang="en-US" altLang="en-US" sz="1800" b="1">
              <a:latin typeface="Calibri" panose="020F0502020204030204" pitchFamily="34" charset="0"/>
              <a:ea typeface="MS Mincho" panose="02020609040205080304" pitchFamily="49" charset="-128"/>
            </a:endParaRPr>
          </a:p>
        </p:txBody>
      </p:sp>
      <p:sp>
        <p:nvSpPr>
          <p:cNvPr id="55329" name="Text Box 48">
            <a:extLst>
              <a:ext uri="{FF2B5EF4-FFF2-40B4-BE49-F238E27FC236}">
                <a16:creationId xmlns:a16="http://schemas.microsoft.com/office/drawing/2014/main" id="{74394B6F-8793-7E48-987B-20237EC41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851" y="5735639"/>
            <a:ext cx="29003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Pelargonidin-3-glucoside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22566" name="Text Box 49">
            <a:extLst>
              <a:ext uri="{FF2B5EF4-FFF2-40B4-BE49-F238E27FC236}">
                <a16:creationId xmlns:a16="http://schemas.microsoft.com/office/drawing/2014/main" id="{F2358C74-7754-DC49-B1A3-20D89420B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363" y="5735638"/>
            <a:ext cx="24765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54" tIns="44577" rIns="89154" bIns="44577"/>
          <a:lstStyle/>
          <a:p>
            <a:pPr algn="ctr" eaLnBrk="1" hangingPunct="1">
              <a:defRPr/>
            </a:pPr>
            <a:r>
              <a:rPr lang="en-US" altLang="zh-CN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MS Mincho" pitchFamily="49" charset="-128"/>
              </a:rPr>
              <a:t>Delphinidin-3-glucoside</a:t>
            </a:r>
            <a:endParaRPr lang="en-US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MS Mincho" pitchFamily="49" charset="-128"/>
            </a:endParaRPr>
          </a:p>
        </p:txBody>
      </p:sp>
      <p:sp>
        <p:nvSpPr>
          <p:cNvPr id="55331" name="Line 50">
            <a:extLst>
              <a:ext uri="{FF2B5EF4-FFF2-40B4-BE49-F238E27FC236}">
                <a16:creationId xmlns:a16="http://schemas.microsoft.com/office/drawing/2014/main" id="{2869AECC-C24D-5D45-BD26-13D23456B4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00425" y="3330575"/>
            <a:ext cx="723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2" name="Line 60">
            <a:extLst>
              <a:ext uri="{FF2B5EF4-FFF2-40B4-BE49-F238E27FC236}">
                <a16:creationId xmlns:a16="http://schemas.microsoft.com/office/drawing/2014/main" id="{BBB1D18A-DE7E-324C-BB17-3BF572A036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5525" y="3454400"/>
            <a:ext cx="0" cy="1428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3" name="Line 61">
            <a:extLst>
              <a:ext uri="{FF2B5EF4-FFF2-40B4-BE49-F238E27FC236}">
                <a16:creationId xmlns:a16="http://schemas.microsoft.com/office/drawing/2014/main" id="{9BEC938C-3B2B-1B40-96EA-0C5EF58FD3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5413" y="3454400"/>
            <a:ext cx="0" cy="1428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4" name="Line 62">
            <a:extLst>
              <a:ext uri="{FF2B5EF4-FFF2-40B4-BE49-F238E27FC236}">
                <a16:creationId xmlns:a16="http://schemas.microsoft.com/office/drawing/2014/main" id="{908D8FFB-279E-6247-9A7D-3E25B0E324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7650" y="3454400"/>
            <a:ext cx="482600" cy="571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5" name="Line 65">
            <a:extLst>
              <a:ext uri="{FF2B5EF4-FFF2-40B4-BE49-F238E27FC236}">
                <a16:creationId xmlns:a16="http://schemas.microsoft.com/office/drawing/2014/main" id="{FE635347-4271-594E-8D91-0709E5B720D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6175" y="3454400"/>
            <a:ext cx="482600" cy="571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6" name="Line 66">
            <a:extLst>
              <a:ext uri="{FF2B5EF4-FFF2-40B4-BE49-F238E27FC236}">
                <a16:creationId xmlns:a16="http://schemas.microsoft.com/office/drawing/2014/main" id="{B50095A8-4E06-2F49-955B-24525D2FD5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6850" y="3454400"/>
            <a:ext cx="482600" cy="571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7" name="Text Box 68">
            <a:extLst>
              <a:ext uri="{FF2B5EF4-FFF2-40B4-BE49-F238E27FC236}">
                <a16:creationId xmlns:a16="http://schemas.microsoft.com/office/drawing/2014/main" id="{86954B24-6EA1-6F48-9666-C7798A1BF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1" y="3581400"/>
            <a:ext cx="2962275" cy="30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Flavonol synthase </a:t>
            </a:r>
            <a:r>
              <a:rPr lang="en-US" altLang="zh-CN" sz="1400">
                <a:ea typeface="SimSun" panose="02010600030101010101" pitchFamily="2" charset="-122"/>
              </a:rPr>
              <a:t>	</a:t>
            </a:r>
            <a:r>
              <a:rPr lang="en-US" altLang="en-US" sz="1400" b="1">
                <a:latin typeface="Calibri" panose="020F0502020204030204" pitchFamily="34" charset="0"/>
                <a:ea typeface="SimSun" panose="02010600030101010101" pitchFamily="2" charset="-122"/>
              </a:rPr>
              <a:t>	</a:t>
            </a:r>
          </a:p>
        </p:txBody>
      </p:sp>
      <p:sp>
        <p:nvSpPr>
          <p:cNvPr id="55338" name="Line 72">
            <a:extLst>
              <a:ext uri="{FF2B5EF4-FFF2-40B4-BE49-F238E27FC236}">
                <a16:creationId xmlns:a16="http://schemas.microsoft.com/office/drawing/2014/main" id="{18203458-CF70-2447-B878-5F7BA2FB0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4775" y="5108576"/>
            <a:ext cx="0" cy="606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9" name="Line 74">
            <a:extLst>
              <a:ext uri="{FF2B5EF4-FFF2-40B4-BE49-F238E27FC236}">
                <a16:creationId xmlns:a16="http://schemas.microsoft.com/office/drawing/2014/main" id="{DBBABE72-E481-5A44-9B85-326ED02021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4888" y="5108576"/>
            <a:ext cx="0" cy="606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2" name="Text Box 54">
            <a:extLst>
              <a:ext uri="{FF2B5EF4-FFF2-40B4-BE49-F238E27FC236}">
                <a16:creationId xmlns:a16="http://schemas.microsoft.com/office/drawing/2014/main" id="{66598CCE-2835-6F4B-9C06-921F98130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93700"/>
            <a:ext cx="840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</a:t>
            </a:r>
            <a:r>
              <a:rPr lang="en-US" sz="32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W4</a:t>
            </a:r>
            <a:r>
              <a:rPr lang="en-US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locus</a:t>
            </a:r>
          </a:p>
        </p:txBody>
      </p:sp>
      <p:sp>
        <p:nvSpPr>
          <p:cNvPr id="55341" name="Text Box 17">
            <a:extLst>
              <a:ext uri="{FF2B5EF4-FFF2-40B4-BE49-F238E27FC236}">
                <a16:creationId xmlns:a16="http://schemas.microsoft.com/office/drawing/2014/main" id="{0652EFD5-CC2C-1348-B512-8BA2E4FDE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763" y="4154488"/>
            <a:ext cx="218916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Dihydroflavonol-4-reductase (DFR) </a:t>
            </a:r>
            <a:r>
              <a:rPr lang="en-US" altLang="zh-CN" sz="1400" b="1">
                <a:latin typeface="Calibri" panose="020F0502020204030204" pitchFamily="34" charset="0"/>
                <a:ea typeface="MS Mincho" panose="02020609040205080304" pitchFamily="49" charset="-128"/>
              </a:rPr>
              <a:t>(</a:t>
            </a:r>
            <a:r>
              <a:rPr lang="en-US" altLang="zh-CN" sz="1400" b="1" i="1">
                <a:latin typeface="Calibri" panose="020F0502020204030204" pitchFamily="34" charset="0"/>
                <a:ea typeface="MS Mincho" panose="02020609040205080304" pitchFamily="49" charset="-128"/>
              </a:rPr>
              <a:t>W3,W4</a:t>
            </a:r>
            <a:r>
              <a:rPr lang="en-US" altLang="zh-CN" sz="1400" b="1">
                <a:latin typeface="Calibri" panose="020F0502020204030204" pitchFamily="34" charset="0"/>
                <a:ea typeface="MS Mincho" panose="02020609040205080304" pitchFamily="49" charset="-128"/>
              </a:rPr>
              <a:t>)</a:t>
            </a:r>
            <a:endParaRPr lang="en-US" altLang="en-US" sz="1400" b="1">
              <a:latin typeface="Calibri" panose="020F0502020204030204" pitchFamily="34" charset="0"/>
              <a:ea typeface="MS Mincho" panose="02020609040205080304" pitchFamily="49" charset="-128"/>
            </a:endParaRPr>
          </a:p>
        </p:txBody>
      </p:sp>
      <p:sp>
        <p:nvSpPr>
          <p:cNvPr id="14383" name="Text Box 17">
            <a:extLst>
              <a:ext uri="{FF2B5EF4-FFF2-40B4-BE49-F238E27FC236}">
                <a16:creationId xmlns:a16="http://schemas.microsoft.com/office/drawing/2014/main" id="{85D7E994-27F8-C94D-AB55-A61BEC577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3" y="4154488"/>
            <a:ext cx="218916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54" tIns="44577" rIns="89154" bIns="44577"/>
          <a:lstStyle/>
          <a:p>
            <a:pPr eaLnBrk="1" hangingPunct="1">
              <a:defRPr/>
            </a:pPr>
            <a:r>
              <a:rPr lang="en-US" altLang="zh-CN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Dihydroflavonol-4-reductase (DFR)       </a:t>
            </a:r>
            <a:r>
              <a:rPr lang="en-US" altLang="zh-CN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Mincho" pitchFamily="49" charset="-128"/>
              </a:rPr>
              <a:t>(</a:t>
            </a:r>
            <a:r>
              <a:rPr lang="en-US" altLang="zh-CN" sz="1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Mincho" pitchFamily="49" charset="-128"/>
              </a:rPr>
              <a:t>W3, W4</a:t>
            </a:r>
            <a:r>
              <a:rPr lang="en-US" altLang="zh-CN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Mincho" pitchFamily="49" charset="-128"/>
              </a:rPr>
              <a:t>)</a:t>
            </a:r>
            <a:endParaRPr lang="en-US" sz="14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MS Mincho" pitchFamily="49" charset="-128"/>
            </a:endParaRPr>
          </a:p>
        </p:txBody>
      </p:sp>
      <p:sp>
        <p:nvSpPr>
          <p:cNvPr id="55343" name="Text Box 68">
            <a:extLst>
              <a:ext uri="{FF2B5EF4-FFF2-40B4-BE49-F238E27FC236}">
                <a16:creationId xmlns:a16="http://schemas.microsoft.com/office/drawing/2014/main" id="{4F3D602C-FB8D-D14D-B7C1-FDCC0D36D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976" y="3581400"/>
            <a:ext cx="2962275" cy="30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Flavonol synthase </a:t>
            </a:r>
            <a:r>
              <a:rPr lang="en-US" altLang="zh-CN" sz="1400">
                <a:ea typeface="SimSun" panose="02010600030101010101" pitchFamily="2" charset="-122"/>
              </a:rPr>
              <a:t>	</a:t>
            </a:r>
            <a:r>
              <a:rPr lang="en-US" altLang="en-US" sz="1400" b="1">
                <a:latin typeface="Calibri" panose="020F0502020204030204" pitchFamily="34" charset="0"/>
                <a:ea typeface="SimSun" panose="02010600030101010101" pitchFamily="2" charset="-122"/>
              </a:rPr>
              <a:t>	</a:t>
            </a:r>
          </a:p>
        </p:txBody>
      </p:sp>
      <p:sp>
        <p:nvSpPr>
          <p:cNvPr id="55344" name="Text Box 68">
            <a:extLst>
              <a:ext uri="{FF2B5EF4-FFF2-40B4-BE49-F238E27FC236}">
                <a16:creationId xmlns:a16="http://schemas.microsoft.com/office/drawing/2014/main" id="{28A24BFD-AC1E-564B-9ECE-2BF4B6C1C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5726" y="3581400"/>
            <a:ext cx="2962275" cy="5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Flavonol synthase </a:t>
            </a:r>
            <a:r>
              <a:rPr lang="en-US" altLang="en-US" sz="1400" b="1"/>
              <a:t>(</a:t>
            </a:r>
            <a:r>
              <a:rPr lang="en-US" altLang="en-US" sz="1400" b="1" i="1"/>
              <a:t>Wm</a:t>
            </a:r>
            <a:r>
              <a:rPr lang="en-US" altLang="en-US" sz="1400" b="1"/>
              <a:t>)</a:t>
            </a:r>
            <a:r>
              <a:rPr lang="en-US" altLang="en-US" sz="1400"/>
              <a:t> </a:t>
            </a:r>
            <a:r>
              <a:rPr lang="en-US" altLang="zh-CN" sz="1400">
                <a:ea typeface="SimSun" panose="02010600030101010101" pitchFamily="2" charset="-122"/>
              </a:rPr>
              <a:t>	</a:t>
            </a:r>
            <a:r>
              <a:rPr lang="en-US" altLang="en-US" sz="1400" b="1">
                <a:latin typeface="Calibri" panose="020F0502020204030204" pitchFamily="34" charset="0"/>
                <a:ea typeface="SimSun" panose="02010600030101010101" pitchFamily="2" charset="-122"/>
              </a:rPr>
              <a:t>	</a:t>
            </a:r>
          </a:p>
        </p:txBody>
      </p:sp>
      <p:sp>
        <p:nvSpPr>
          <p:cNvPr id="55345" name="Rectangle 60">
            <a:extLst>
              <a:ext uri="{FF2B5EF4-FFF2-40B4-BE49-F238E27FC236}">
                <a16:creationId xmlns:a16="http://schemas.microsoft.com/office/drawing/2014/main" id="{6A051967-F6C3-624E-937A-B30FCE451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801" y="5140653"/>
            <a:ext cx="2299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Anthocyanidin synthase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3-glucosyl transferase </a:t>
            </a:r>
          </a:p>
        </p:txBody>
      </p:sp>
      <p:sp>
        <p:nvSpPr>
          <p:cNvPr id="55346" name="Rectangle 61">
            <a:extLst>
              <a:ext uri="{FF2B5EF4-FFF2-40B4-BE49-F238E27FC236}">
                <a16:creationId xmlns:a16="http://schemas.microsoft.com/office/drawing/2014/main" id="{B3CB83CA-B032-574A-9C14-8E3D009D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9" y="5140653"/>
            <a:ext cx="2299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Anthocyanidin synthase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3-glucosyl transferase </a:t>
            </a:r>
          </a:p>
        </p:txBody>
      </p:sp>
      <p:sp>
        <p:nvSpPr>
          <p:cNvPr id="55347" name="Rectangle 62">
            <a:extLst>
              <a:ext uri="{FF2B5EF4-FFF2-40B4-BE49-F238E27FC236}">
                <a16:creationId xmlns:a16="http://schemas.microsoft.com/office/drawing/2014/main" id="{31348E2E-AA85-B94A-A31E-330055239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25" y="5140326"/>
            <a:ext cx="2681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Anthocyanidin synthase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3-glucosyl transferase  (ANS)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464F32-F369-9A49-9BAD-FB0ECFDA0A12}"/>
              </a:ext>
            </a:extLst>
          </p:cNvPr>
          <p:cNvSpPr txBox="1"/>
          <p:nvPr/>
        </p:nvSpPr>
        <p:spPr>
          <a:xfrm>
            <a:off x="10392695" y="6423178"/>
            <a:ext cx="3085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Xu et al. 2010</a:t>
            </a:r>
          </a:p>
        </p:txBody>
      </p:sp>
    </p:spTree>
    <p:extLst>
      <p:ext uri="{BB962C8B-B14F-4D97-AF65-F5344CB8AC3E}">
        <p14:creationId xmlns:p14="http://schemas.microsoft.com/office/powerpoint/2010/main" val="24672118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Group 242">
            <a:extLst>
              <a:ext uri="{FF2B5EF4-FFF2-40B4-BE49-F238E27FC236}">
                <a16:creationId xmlns:a16="http://schemas.microsoft.com/office/drawing/2014/main" id="{850BD9E2-87B4-4B4C-ACDA-C20E05922FDE}"/>
              </a:ext>
            </a:extLst>
          </p:cNvPr>
          <p:cNvGrpSpPr>
            <a:grpSpLocks/>
          </p:cNvGrpSpPr>
          <p:nvPr/>
        </p:nvGrpSpPr>
        <p:grpSpPr bwMode="auto">
          <a:xfrm>
            <a:off x="-6567" y="137967"/>
            <a:ext cx="12192000" cy="6685321"/>
            <a:chOff x="-1299688" y="233060"/>
            <a:chExt cx="12191580" cy="6685321"/>
          </a:xfrm>
        </p:grpSpPr>
        <p:sp>
          <p:nvSpPr>
            <p:cNvPr id="28859" name="Text Box 187">
              <a:extLst>
                <a:ext uri="{FF2B5EF4-FFF2-40B4-BE49-F238E27FC236}">
                  <a16:creationId xmlns:a16="http://schemas.microsoft.com/office/drawing/2014/main" id="{F16E0A96-B2DC-0546-B1A2-56585F10B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99688" y="233060"/>
              <a:ext cx="1219158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 CACTA-type Transposable Element </a:t>
              </a:r>
              <a:r>
                <a:rPr lang="en-US" sz="32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Tgm9</a:t>
              </a:r>
              <a:r>
                <a:rPr lang="en-US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in the </a:t>
              </a:r>
              <a:r>
                <a:rPr lang="en-US" sz="32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DFR2</a:t>
              </a:r>
              <a:r>
                <a:rPr lang="en-US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Intron II causes loss of DFR2 function in Soybean.</a:t>
              </a:r>
            </a:p>
          </p:txBody>
        </p:sp>
        <p:grpSp>
          <p:nvGrpSpPr>
            <p:cNvPr id="59395" name="Group 657">
              <a:extLst>
                <a:ext uri="{FF2B5EF4-FFF2-40B4-BE49-F238E27FC236}">
                  <a16:creationId xmlns:a16="http://schemas.microsoft.com/office/drawing/2014/main" id="{F5C43C05-4F47-3549-95FC-7485F212F6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8" y="1664230"/>
              <a:ext cx="8714684" cy="5254151"/>
              <a:chOff x="420" y="1974"/>
              <a:chExt cx="3030" cy="1713"/>
            </a:xfrm>
          </p:grpSpPr>
          <p:sp>
            <p:nvSpPr>
              <p:cNvPr id="59462" name="Text Box 170">
                <a:extLst>
                  <a:ext uri="{FF2B5EF4-FFF2-40B4-BE49-F238E27FC236}">
                    <a16:creationId xmlns:a16="http://schemas.microsoft.com/office/drawing/2014/main" id="{64076278-EDA2-9C4C-9215-6E4C00DCCA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" y="2586"/>
                <a:ext cx="5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i="1"/>
                  <a:t>Tgm9 </a:t>
                </a:r>
                <a:r>
                  <a:rPr lang="en-US" altLang="en-US" sz="2000" b="1"/>
                  <a:t>(20,548 bp)</a:t>
                </a:r>
              </a:p>
            </p:txBody>
          </p:sp>
          <p:sp>
            <p:nvSpPr>
              <p:cNvPr id="59463" name="Text Box 179">
                <a:extLst>
                  <a:ext uri="{FF2B5EF4-FFF2-40B4-BE49-F238E27FC236}">
                    <a16:creationId xmlns:a16="http://schemas.microsoft.com/office/drawing/2014/main" id="{C1F67BF4-3ECE-324E-8D2C-0F442362C1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" y="3318"/>
                <a:ext cx="8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Truncated</a:t>
                </a:r>
                <a:r>
                  <a:rPr lang="en-US" altLang="en-US" sz="1800" b="1" i="1"/>
                  <a:t> Tgm9</a:t>
                </a:r>
                <a:r>
                  <a:rPr lang="en-US" altLang="en-US" sz="1800" b="1"/>
                  <a:t>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     (1354 bp) </a:t>
                </a:r>
              </a:p>
            </p:txBody>
          </p:sp>
          <p:sp>
            <p:nvSpPr>
              <p:cNvPr id="59464" name="Line 123">
                <a:extLst>
                  <a:ext uri="{FF2B5EF4-FFF2-40B4-BE49-F238E27FC236}">
                    <a16:creationId xmlns:a16="http://schemas.microsoft.com/office/drawing/2014/main" id="{D4F0177C-6C72-414D-AFE9-9DBB049F2A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8" y="2864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5" name="Text Box 169">
                <a:extLst>
                  <a:ext uri="{FF2B5EF4-FFF2-40B4-BE49-F238E27FC236}">
                    <a16:creationId xmlns:a16="http://schemas.microsoft.com/office/drawing/2014/main" id="{5582B812-2916-6444-9074-F1CC120C96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0" y="2862"/>
                <a:ext cx="518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/>
                  <a:t>ORF1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/>
                  <a:t>(GmTNP2)</a:t>
                </a:r>
              </a:p>
            </p:txBody>
          </p:sp>
          <p:sp>
            <p:nvSpPr>
              <p:cNvPr id="59466" name="Line 208">
                <a:extLst>
                  <a:ext uri="{FF2B5EF4-FFF2-40B4-BE49-F238E27FC236}">
                    <a16:creationId xmlns:a16="http://schemas.microsoft.com/office/drawing/2014/main" id="{38C7569A-1C4C-4E49-BACF-1B7FAA4D22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6" y="2864"/>
                <a:ext cx="4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7" name="Text Box 209">
                <a:extLst>
                  <a:ext uri="{FF2B5EF4-FFF2-40B4-BE49-F238E27FC236}">
                    <a16:creationId xmlns:a16="http://schemas.microsoft.com/office/drawing/2014/main" id="{4E37452E-FDB4-BE42-82D9-BC754A7C0C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4" y="2872"/>
                <a:ext cx="506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/>
                  <a:t>ORF2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/>
                  <a:t>(GmTNP1)</a:t>
                </a:r>
              </a:p>
            </p:txBody>
          </p:sp>
          <p:sp>
            <p:nvSpPr>
              <p:cNvPr id="59468" name="Text Box 211">
                <a:extLst>
                  <a:ext uri="{FF2B5EF4-FFF2-40B4-BE49-F238E27FC236}">
                    <a16:creationId xmlns:a16="http://schemas.microsoft.com/office/drawing/2014/main" id="{10023C27-A8DC-484A-9CDF-69C76BF586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2" y="2486"/>
                <a:ext cx="280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Courier New" panose="02070309020205020404" pitchFamily="49" charset="0"/>
                  </a:rPr>
                  <a:t>ATG</a:t>
                </a:r>
              </a:p>
            </p:txBody>
          </p:sp>
          <p:sp>
            <p:nvSpPr>
              <p:cNvPr id="59469" name="Text Box 213">
                <a:extLst>
                  <a:ext uri="{FF2B5EF4-FFF2-40B4-BE49-F238E27FC236}">
                    <a16:creationId xmlns:a16="http://schemas.microsoft.com/office/drawing/2014/main" id="{2F1BA94F-ABED-424D-98B6-12D5EEDA5B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4" y="2486"/>
                <a:ext cx="280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Courier New" panose="02070309020205020404" pitchFamily="49" charset="0"/>
                  </a:rPr>
                  <a:t>ATG</a:t>
                </a:r>
              </a:p>
            </p:txBody>
          </p:sp>
          <p:sp>
            <p:nvSpPr>
              <p:cNvPr id="59470" name="Text Box 215">
                <a:extLst>
                  <a:ext uri="{FF2B5EF4-FFF2-40B4-BE49-F238E27FC236}">
                    <a16:creationId xmlns:a16="http://schemas.microsoft.com/office/drawing/2014/main" id="{D9EEECF6-B9DC-DA46-A019-06BA0C1C11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2" y="2486"/>
                <a:ext cx="280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Courier New" panose="02070309020205020404" pitchFamily="49" charset="0"/>
                  </a:rPr>
                  <a:t>TAA</a:t>
                </a:r>
              </a:p>
            </p:txBody>
          </p:sp>
          <p:sp>
            <p:nvSpPr>
              <p:cNvPr id="59471" name="Text Box 218">
                <a:extLst>
                  <a:ext uri="{FF2B5EF4-FFF2-40B4-BE49-F238E27FC236}">
                    <a16:creationId xmlns:a16="http://schemas.microsoft.com/office/drawing/2014/main" id="{66033978-1F2A-2541-85E7-5DB2E8E471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6" y="2486"/>
                <a:ext cx="280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Courier New" panose="02070309020205020404" pitchFamily="49" charset="0"/>
                  </a:rPr>
                  <a:t>TAA</a:t>
                </a:r>
              </a:p>
            </p:txBody>
          </p:sp>
          <p:grpSp>
            <p:nvGrpSpPr>
              <p:cNvPr id="59472" name="Group 537">
                <a:extLst>
                  <a:ext uri="{FF2B5EF4-FFF2-40B4-BE49-F238E27FC236}">
                    <a16:creationId xmlns:a16="http://schemas.microsoft.com/office/drawing/2014/main" id="{86917D39-DD87-8C41-A433-E1E03738BF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4" y="2599"/>
                <a:ext cx="764" cy="70"/>
                <a:chOff x="1472" y="2971"/>
                <a:chExt cx="764" cy="40"/>
              </a:xfrm>
            </p:grpSpPr>
            <p:sp>
              <p:nvSpPr>
                <p:cNvPr id="59630" name="Line 212">
                  <a:extLst>
                    <a:ext uri="{FF2B5EF4-FFF2-40B4-BE49-F238E27FC236}">
                      <a16:creationId xmlns:a16="http://schemas.microsoft.com/office/drawing/2014/main" id="{3C18BB9B-DD09-544D-849E-3648E882C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72" y="2971"/>
                  <a:ext cx="0" cy="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631" name="Line 214">
                  <a:extLst>
                    <a:ext uri="{FF2B5EF4-FFF2-40B4-BE49-F238E27FC236}">
                      <a16:creationId xmlns:a16="http://schemas.microsoft.com/office/drawing/2014/main" id="{C3B97975-0D3B-7843-B8B3-12AD66155C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32" y="2971"/>
                  <a:ext cx="0" cy="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632" name="Line 216">
                  <a:extLst>
                    <a:ext uri="{FF2B5EF4-FFF2-40B4-BE49-F238E27FC236}">
                      <a16:creationId xmlns:a16="http://schemas.microsoft.com/office/drawing/2014/main" id="{D57598ED-7828-2049-A59D-F1294608BC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6" y="2971"/>
                  <a:ext cx="0" cy="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633" name="Line 219">
                  <a:extLst>
                    <a:ext uri="{FF2B5EF4-FFF2-40B4-BE49-F238E27FC236}">
                      <a16:creationId xmlns:a16="http://schemas.microsoft.com/office/drawing/2014/main" id="{0F285481-F426-1343-A19F-0CE1123683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36" y="2971"/>
                  <a:ext cx="0" cy="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473" name="Group 323">
                <a:extLst>
                  <a:ext uri="{FF2B5EF4-FFF2-40B4-BE49-F238E27FC236}">
                    <a16:creationId xmlns:a16="http://schemas.microsoft.com/office/drawing/2014/main" id="{6B2F8289-8D53-3640-9166-2E6840282A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" y="2308"/>
                <a:ext cx="608" cy="98"/>
                <a:chOff x="1197" y="1372"/>
                <a:chExt cx="608" cy="197"/>
              </a:xfrm>
            </p:grpSpPr>
            <p:sp>
              <p:nvSpPr>
                <p:cNvPr id="59618" name="Rectangle 156" descr="Diagonal brick">
                  <a:extLst>
                    <a:ext uri="{FF2B5EF4-FFF2-40B4-BE49-F238E27FC236}">
                      <a16:creationId xmlns:a16="http://schemas.microsoft.com/office/drawing/2014/main" id="{ADE44669-BA19-4349-9E74-CA9363F160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246" y="1440"/>
                  <a:ext cx="559" cy="12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59619" name="Group 325">
                  <a:extLst>
                    <a:ext uri="{FF2B5EF4-FFF2-40B4-BE49-F238E27FC236}">
                      <a16:creationId xmlns:a16="http://schemas.microsoft.com/office/drawing/2014/main" id="{82A71AD0-DBCD-C844-883F-6F3689514C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1197" y="1440"/>
                  <a:ext cx="44" cy="126"/>
                  <a:chOff x="1155" y="2352"/>
                  <a:chExt cx="44" cy="180"/>
                </a:xfrm>
              </p:grpSpPr>
              <p:sp useBgFill="1">
                <p:nvSpPr>
                  <p:cNvPr id="59628" name="Rectangle 158">
                    <a:extLst>
                      <a:ext uri="{FF2B5EF4-FFF2-40B4-BE49-F238E27FC236}">
                        <a16:creationId xmlns:a16="http://schemas.microsoft.com/office/drawing/2014/main" id="{98F065F2-66E7-8F40-A060-A8582B498A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155" y="2352"/>
                    <a:ext cx="44" cy="180"/>
                  </a:xfrm>
                  <a:prstGeom prst="rect">
                    <a:avLst/>
                  </a:prstGeom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629" name="AutoShape 159">
                    <a:extLst>
                      <a:ext uri="{FF2B5EF4-FFF2-40B4-BE49-F238E27FC236}">
                        <a16:creationId xmlns:a16="http://schemas.microsoft.com/office/drawing/2014/main" id="{318EA4D0-0AFA-EF47-A814-2A693EEC6D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088" y="2420"/>
                    <a:ext cx="178" cy="4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sp>
              <p:nvSpPr>
                <p:cNvPr id="59620" name="AutoShape 328">
                  <a:extLst>
                    <a:ext uri="{FF2B5EF4-FFF2-40B4-BE49-F238E27FC236}">
                      <a16:creationId xmlns:a16="http://schemas.microsoft.com/office/drawing/2014/main" id="{BAC32372-DECF-F547-BE8A-2E3479D185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243" y="1484"/>
                  <a:ext cx="125" cy="37"/>
                </a:xfrm>
                <a:prstGeom prst="flowChartExtra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89154" tIns="44577" rIns="89154" bIns="44577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621" name="AutoShape 329">
                  <a:extLst>
                    <a:ext uri="{FF2B5EF4-FFF2-40B4-BE49-F238E27FC236}">
                      <a16:creationId xmlns:a16="http://schemas.microsoft.com/office/drawing/2014/main" id="{E5814127-D7AC-2C4D-92DA-2F94FFD1E3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1301" y="1488"/>
                  <a:ext cx="125" cy="37"/>
                </a:xfrm>
                <a:prstGeom prst="flowChartExtra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89154" tIns="44577" rIns="89154" bIns="44577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622" name="AutoShape 330">
                  <a:extLst>
                    <a:ext uri="{FF2B5EF4-FFF2-40B4-BE49-F238E27FC236}">
                      <a16:creationId xmlns:a16="http://schemas.microsoft.com/office/drawing/2014/main" id="{54BCFAAE-D300-BF41-91F6-FD68A8394B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433" y="1484"/>
                  <a:ext cx="125" cy="38"/>
                </a:xfrm>
                <a:prstGeom prst="flowChartExtra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89154" tIns="44577" rIns="89154" bIns="44577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623" name="AutoShape 331">
                  <a:extLst>
                    <a:ext uri="{FF2B5EF4-FFF2-40B4-BE49-F238E27FC236}">
                      <a16:creationId xmlns:a16="http://schemas.microsoft.com/office/drawing/2014/main" id="{F8267AC7-F577-444B-AA0E-3502570BCB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1492" y="1488"/>
                  <a:ext cx="125" cy="38"/>
                </a:xfrm>
                <a:prstGeom prst="flowChartExtra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89154" tIns="44577" rIns="89154" bIns="44577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624" name="AutoShape 332">
                  <a:extLst>
                    <a:ext uri="{FF2B5EF4-FFF2-40B4-BE49-F238E27FC236}">
                      <a16:creationId xmlns:a16="http://schemas.microsoft.com/office/drawing/2014/main" id="{FDCAA9ED-CC53-B749-BFA8-25BAFBE41E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618" y="1488"/>
                  <a:ext cx="125" cy="37"/>
                </a:xfrm>
                <a:prstGeom prst="flowChartExtra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89154" tIns="44577" rIns="89154" bIns="44577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625" name="AutoShape 333">
                  <a:extLst>
                    <a:ext uri="{FF2B5EF4-FFF2-40B4-BE49-F238E27FC236}">
                      <a16:creationId xmlns:a16="http://schemas.microsoft.com/office/drawing/2014/main" id="{690A2AA7-A892-D54C-85CB-254283568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1682" y="1488"/>
                  <a:ext cx="125" cy="37"/>
                </a:xfrm>
                <a:prstGeom prst="flowChartExtra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89154" tIns="44577" rIns="89154" bIns="44577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626" name="Line 334">
                  <a:extLst>
                    <a:ext uri="{FF2B5EF4-FFF2-40B4-BE49-F238E27FC236}">
                      <a16:creationId xmlns:a16="http://schemas.microsoft.com/office/drawing/2014/main" id="{ADF22A48-71F8-F743-AEE1-C0FF1CDD44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76" y="1378"/>
                  <a:ext cx="0" cy="6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89154" tIns="44577" rIns="89154" bIns="44577"/>
                <a:lstStyle/>
                <a:p>
                  <a:endParaRPr lang="en-US"/>
                </a:p>
              </p:txBody>
            </p:sp>
            <p:sp>
              <p:nvSpPr>
                <p:cNvPr id="59627" name="Line 335">
                  <a:extLst>
                    <a:ext uri="{FF2B5EF4-FFF2-40B4-BE49-F238E27FC236}">
                      <a16:creationId xmlns:a16="http://schemas.microsoft.com/office/drawing/2014/main" id="{6A937C22-CCD9-4341-9D5E-C2465636E1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84" y="1372"/>
                  <a:ext cx="0" cy="6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89154" tIns="44577" rIns="89154" bIns="44577"/>
                <a:lstStyle/>
                <a:p>
                  <a:endParaRPr lang="en-US"/>
                </a:p>
              </p:txBody>
            </p:sp>
          </p:grpSp>
          <p:sp>
            <p:nvSpPr>
              <p:cNvPr id="59474" name="Line 336">
                <a:extLst>
                  <a:ext uri="{FF2B5EF4-FFF2-40B4-BE49-F238E27FC236}">
                    <a16:creationId xmlns:a16="http://schemas.microsoft.com/office/drawing/2014/main" id="{BE08F883-625B-BF44-BCCD-DA9C24FFD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6" y="2442"/>
                <a:ext cx="0" cy="1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  <p:sp>
            <p:nvSpPr>
              <p:cNvPr id="59475" name="Line 337">
                <a:extLst>
                  <a:ext uri="{FF2B5EF4-FFF2-40B4-BE49-F238E27FC236}">
                    <a16:creationId xmlns:a16="http://schemas.microsoft.com/office/drawing/2014/main" id="{74484529-08FA-514A-886F-5049B34874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4" y="2422"/>
                <a:ext cx="474" cy="2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  <p:sp>
            <p:nvSpPr>
              <p:cNvPr id="59476" name="Line 338">
                <a:extLst>
                  <a:ext uri="{FF2B5EF4-FFF2-40B4-BE49-F238E27FC236}">
                    <a16:creationId xmlns:a16="http://schemas.microsoft.com/office/drawing/2014/main" id="{F00D3ECB-DB9B-9843-BFA4-08753C812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12" y="2175"/>
                <a:ext cx="385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  <p:sp>
            <p:nvSpPr>
              <p:cNvPr id="59477" name="Line 339">
                <a:extLst>
                  <a:ext uri="{FF2B5EF4-FFF2-40B4-BE49-F238E27FC236}">
                    <a16:creationId xmlns:a16="http://schemas.microsoft.com/office/drawing/2014/main" id="{E5B04419-BEA2-074E-9597-1994899319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22" y="2121"/>
                <a:ext cx="13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  <p:grpSp>
            <p:nvGrpSpPr>
              <p:cNvPr id="59478" name="Group 540">
                <a:extLst>
                  <a:ext uri="{FF2B5EF4-FFF2-40B4-BE49-F238E27FC236}">
                    <a16:creationId xmlns:a16="http://schemas.microsoft.com/office/drawing/2014/main" id="{FB830D62-9538-4D4D-9063-17DB123F03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8" y="2730"/>
                <a:ext cx="2137" cy="98"/>
                <a:chOff x="1076" y="3108"/>
                <a:chExt cx="2137" cy="98"/>
              </a:xfrm>
            </p:grpSpPr>
            <p:grpSp>
              <p:nvGrpSpPr>
                <p:cNvPr id="59588" name="Group 259">
                  <a:extLst>
                    <a:ext uri="{FF2B5EF4-FFF2-40B4-BE49-F238E27FC236}">
                      <a16:creationId xmlns:a16="http://schemas.microsoft.com/office/drawing/2014/main" id="{C0F791CC-D21E-F440-A15F-EE857A1112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94" y="3108"/>
                  <a:ext cx="1619" cy="98"/>
                  <a:chOff x="1780" y="2040"/>
                  <a:chExt cx="1619" cy="117"/>
                </a:xfrm>
              </p:grpSpPr>
              <p:grpSp>
                <p:nvGrpSpPr>
                  <p:cNvPr id="59592" name="Group 260">
                    <a:extLst>
                      <a:ext uri="{FF2B5EF4-FFF2-40B4-BE49-F238E27FC236}">
                        <a16:creationId xmlns:a16="http://schemas.microsoft.com/office/drawing/2014/main" id="{4B0CFF48-9F8D-4B49-9295-7B94D61E384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80" y="2040"/>
                    <a:ext cx="1565" cy="117"/>
                    <a:chOff x="1780" y="2040"/>
                    <a:chExt cx="1565" cy="117"/>
                  </a:xfrm>
                </p:grpSpPr>
                <p:sp>
                  <p:nvSpPr>
                    <p:cNvPr id="59606" name="Text Box 236">
                      <a:extLst>
                        <a:ext uri="{FF2B5EF4-FFF2-40B4-BE49-F238E27FC236}">
                          <a16:creationId xmlns:a16="http://schemas.microsoft.com/office/drawing/2014/main" id="{15C9BA1B-ABFD-CD4B-8047-2751C38EE93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80" y="2040"/>
                      <a:ext cx="120" cy="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44577" rIns="0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4</a:t>
                      </a:r>
                    </a:p>
                  </p:txBody>
                </p:sp>
                <p:sp>
                  <p:nvSpPr>
                    <p:cNvPr id="59607" name="Text Box 237">
                      <a:extLst>
                        <a:ext uri="{FF2B5EF4-FFF2-40B4-BE49-F238E27FC236}">
                          <a16:creationId xmlns:a16="http://schemas.microsoft.com/office/drawing/2014/main" id="{F1510816-F3AF-7B49-A205-FD8D157DD6B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25" y="2045"/>
                      <a:ext cx="162" cy="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900" b="1">
                          <a:latin typeface="Arial Narrow" panose="020B0604020202020204" pitchFamily="34" charset="0"/>
                        </a:rPr>
                        <a:t>6</a:t>
                      </a:r>
                    </a:p>
                  </p:txBody>
                </p:sp>
                <p:sp>
                  <p:nvSpPr>
                    <p:cNvPr id="59608" name="Text Box 238">
                      <a:extLst>
                        <a:ext uri="{FF2B5EF4-FFF2-40B4-BE49-F238E27FC236}">
                          <a16:creationId xmlns:a16="http://schemas.microsoft.com/office/drawing/2014/main" id="{D469DCE6-418B-E149-BFEB-27B8BD041FB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11" y="2045"/>
                      <a:ext cx="196" cy="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900" b="1">
                          <a:latin typeface="Arial Narrow" panose="020B0604020202020204" pitchFamily="34" charset="0"/>
                        </a:rPr>
                        <a:t>8</a:t>
                      </a:r>
                    </a:p>
                  </p:txBody>
                </p:sp>
                <p:sp>
                  <p:nvSpPr>
                    <p:cNvPr id="59609" name="Text Box 239">
                      <a:extLst>
                        <a:ext uri="{FF2B5EF4-FFF2-40B4-BE49-F238E27FC236}">
                          <a16:creationId xmlns:a16="http://schemas.microsoft.com/office/drawing/2014/main" id="{3B2634CE-DC91-DB4C-A98B-0A08814B64D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98" y="2045"/>
                      <a:ext cx="180" cy="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10</a:t>
                      </a:r>
                    </a:p>
                  </p:txBody>
                </p:sp>
                <p:sp>
                  <p:nvSpPr>
                    <p:cNvPr id="59610" name="Text Box 240">
                      <a:extLst>
                        <a:ext uri="{FF2B5EF4-FFF2-40B4-BE49-F238E27FC236}">
                          <a16:creationId xmlns:a16="http://schemas.microsoft.com/office/drawing/2014/main" id="{1CCCCDC0-A383-DA48-97EA-600C32CFE9C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92" y="2045"/>
                      <a:ext cx="166" cy="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900" b="1">
                          <a:latin typeface="Arial Narrow" panose="020B0604020202020204" pitchFamily="34" charset="0"/>
                        </a:rPr>
                        <a:t>12</a:t>
                      </a:r>
                    </a:p>
                  </p:txBody>
                </p:sp>
                <p:sp>
                  <p:nvSpPr>
                    <p:cNvPr id="59611" name="Text Box 241">
                      <a:extLst>
                        <a:ext uri="{FF2B5EF4-FFF2-40B4-BE49-F238E27FC236}">
                          <a16:creationId xmlns:a16="http://schemas.microsoft.com/office/drawing/2014/main" id="{31411D0A-ECE2-A740-94C1-1B3E3A9F274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81" y="2045"/>
                      <a:ext cx="192" cy="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900" b="1">
                          <a:latin typeface="Arial Narrow" panose="020B0604020202020204" pitchFamily="34" charset="0"/>
                        </a:rPr>
                        <a:t>14</a:t>
                      </a:r>
                    </a:p>
                  </p:txBody>
                </p:sp>
                <p:sp>
                  <p:nvSpPr>
                    <p:cNvPr id="59612" name="Text Box 242">
                      <a:extLst>
                        <a:ext uri="{FF2B5EF4-FFF2-40B4-BE49-F238E27FC236}">
                          <a16:creationId xmlns:a16="http://schemas.microsoft.com/office/drawing/2014/main" id="{23CDF724-68EE-DA40-9F4F-0BDE0B540C0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73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16</a:t>
                      </a:r>
                    </a:p>
                  </p:txBody>
                </p:sp>
                <p:sp>
                  <p:nvSpPr>
                    <p:cNvPr id="59613" name="Text Box 243">
                      <a:extLst>
                        <a:ext uri="{FF2B5EF4-FFF2-40B4-BE49-F238E27FC236}">
                          <a16:creationId xmlns:a16="http://schemas.microsoft.com/office/drawing/2014/main" id="{A333C21D-D0F0-4246-AEAE-563A04674C3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79" y="2045"/>
                      <a:ext cx="198" cy="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900" b="1">
                          <a:latin typeface="Arial Narrow" panose="020B0604020202020204" pitchFamily="34" charset="0"/>
                        </a:rPr>
                        <a:t>18</a:t>
                      </a:r>
                    </a:p>
                  </p:txBody>
                </p:sp>
                <p:sp>
                  <p:nvSpPr>
                    <p:cNvPr id="59614" name="Text Box 244">
                      <a:extLst>
                        <a:ext uri="{FF2B5EF4-FFF2-40B4-BE49-F238E27FC236}">
                          <a16:creationId xmlns:a16="http://schemas.microsoft.com/office/drawing/2014/main" id="{E350133F-24A0-D84F-B90F-20B56669823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77" y="2045"/>
                      <a:ext cx="198" cy="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900" b="1">
                          <a:latin typeface="Arial Narrow" panose="020B0604020202020204" pitchFamily="34" charset="0"/>
                        </a:rPr>
                        <a:t>20</a:t>
                      </a:r>
                    </a:p>
                  </p:txBody>
                </p:sp>
                <p:sp>
                  <p:nvSpPr>
                    <p:cNvPr id="59615" name="Text Box 245">
                      <a:extLst>
                        <a:ext uri="{FF2B5EF4-FFF2-40B4-BE49-F238E27FC236}">
                          <a16:creationId xmlns:a16="http://schemas.microsoft.com/office/drawing/2014/main" id="{2445DD5F-16B0-7F45-990C-FC18FBA11F9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15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22</a:t>
                      </a:r>
                    </a:p>
                  </p:txBody>
                </p:sp>
                <p:sp>
                  <p:nvSpPr>
                    <p:cNvPr id="59616" name="Text Box 246">
                      <a:extLst>
                        <a:ext uri="{FF2B5EF4-FFF2-40B4-BE49-F238E27FC236}">
                          <a16:creationId xmlns:a16="http://schemas.microsoft.com/office/drawing/2014/main" id="{B735062C-FE7D-BD48-B541-E47A6AFFF1A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43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24</a:t>
                      </a:r>
                    </a:p>
                  </p:txBody>
                </p:sp>
                <p:sp>
                  <p:nvSpPr>
                    <p:cNvPr id="59617" name="Text Box 247">
                      <a:extLst>
                        <a:ext uri="{FF2B5EF4-FFF2-40B4-BE49-F238E27FC236}">
                          <a16:creationId xmlns:a16="http://schemas.microsoft.com/office/drawing/2014/main" id="{13E280A5-96A9-C84C-8239-0F518F269F0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47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26</a:t>
                      </a:r>
                    </a:p>
                  </p:txBody>
                </p:sp>
              </p:grpSp>
              <p:grpSp>
                <p:nvGrpSpPr>
                  <p:cNvPr id="59593" name="Group 273">
                    <a:extLst>
                      <a:ext uri="{FF2B5EF4-FFF2-40B4-BE49-F238E27FC236}">
                        <a16:creationId xmlns:a16="http://schemas.microsoft.com/office/drawing/2014/main" id="{38C748EA-CB45-2446-B51F-C928683EC7A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83" y="2045"/>
                    <a:ext cx="1416" cy="112"/>
                    <a:chOff x="1983" y="2045"/>
                    <a:chExt cx="1416" cy="112"/>
                  </a:xfrm>
                </p:grpSpPr>
                <p:sp>
                  <p:nvSpPr>
                    <p:cNvPr id="59594" name="Text Box 249">
                      <a:extLst>
                        <a:ext uri="{FF2B5EF4-FFF2-40B4-BE49-F238E27FC236}">
                          <a16:creationId xmlns:a16="http://schemas.microsoft.com/office/drawing/2014/main" id="{BFA51959-E501-204A-97F8-6F0CD225050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83" y="2045"/>
                      <a:ext cx="154" cy="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900" b="1">
                          <a:latin typeface="Arial Narrow" panose="020B0604020202020204" pitchFamily="34" charset="0"/>
                        </a:rPr>
                        <a:t>5</a:t>
                      </a:r>
                    </a:p>
                  </p:txBody>
                </p:sp>
                <p:sp>
                  <p:nvSpPr>
                    <p:cNvPr id="59595" name="Text Box 250">
                      <a:extLst>
                        <a:ext uri="{FF2B5EF4-FFF2-40B4-BE49-F238E27FC236}">
                          <a16:creationId xmlns:a16="http://schemas.microsoft.com/office/drawing/2014/main" id="{EEF1980B-0D7A-F64B-9B9A-E59E1F77EE0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63" y="2073"/>
                      <a:ext cx="166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7</a:t>
                      </a:r>
                    </a:p>
                  </p:txBody>
                </p:sp>
                <p:sp>
                  <p:nvSpPr>
                    <p:cNvPr id="59596" name="Text Box 251">
                      <a:extLst>
                        <a:ext uri="{FF2B5EF4-FFF2-40B4-BE49-F238E27FC236}">
                          <a16:creationId xmlns:a16="http://schemas.microsoft.com/office/drawing/2014/main" id="{A0C1F9F9-BBFD-B942-89A0-CB4FCFCC3F6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63" y="2045"/>
                      <a:ext cx="166" cy="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900" b="1">
                          <a:latin typeface="Arial Narrow" panose="020B0604020202020204" pitchFamily="34" charset="0"/>
                        </a:rPr>
                        <a:t>9</a:t>
                      </a:r>
                    </a:p>
                  </p:txBody>
                </p:sp>
                <p:sp>
                  <p:nvSpPr>
                    <p:cNvPr id="59597" name="Text Box 252">
                      <a:extLst>
                        <a:ext uri="{FF2B5EF4-FFF2-40B4-BE49-F238E27FC236}">
                          <a16:creationId xmlns:a16="http://schemas.microsoft.com/office/drawing/2014/main" id="{BC980970-FD42-AE4F-AE36-3AF50879837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49" y="2045"/>
                      <a:ext cx="166" cy="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900" b="1">
                          <a:latin typeface="Arial Narrow" panose="020B0604020202020204" pitchFamily="34" charset="0"/>
                        </a:rPr>
                        <a:t>11</a:t>
                      </a:r>
                    </a:p>
                  </p:txBody>
                </p:sp>
                <p:sp>
                  <p:nvSpPr>
                    <p:cNvPr id="59598" name="Text Box 253">
                      <a:extLst>
                        <a:ext uri="{FF2B5EF4-FFF2-40B4-BE49-F238E27FC236}">
                          <a16:creationId xmlns:a16="http://schemas.microsoft.com/office/drawing/2014/main" id="{8408DCE1-8C64-E34D-BBF0-F65DC136E13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39" y="2073"/>
                      <a:ext cx="206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13</a:t>
                      </a:r>
                    </a:p>
                  </p:txBody>
                </p:sp>
                <p:sp>
                  <p:nvSpPr>
                    <p:cNvPr id="59599" name="Text Box 254">
                      <a:extLst>
                        <a:ext uri="{FF2B5EF4-FFF2-40B4-BE49-F238E27FC236}">
                          <a16:creationId xmlns:a16="http://schemas.microsoft.com/office/drawing/2014/main" id="{1744D041-75CD-854E-84E3-1D38F186DDA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31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15</a:t>
                      </a:r>
                    </a:p>
                  </p:txBody>
                </p:sp>
                <p:sp>
                  <p:nvSpPr>
                    <p:cNvPr id="59600" name="Text Box 255">
                      <a:extLst>
                        <a:ext uri="{FF2B5EF4-FFF2-40B4-BE49-F238E27FC236}">
                          <a16:creationId xmlns:a16="http://schemas.microsoft.com/office/drawing/2014/main" id="{12EDB873-58B6-424C-AEE3-517BEF41D47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25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17</a:t>
                      </a:r>
                    </a:p>
                  </p:txBody>
                </p:sp>
                <p:sp>
                  <p:nvSpPr>
                    <p:cNvPr id="59601" name="Text Box 256">
                      <a:extLst>
                        <a:ext uri="{FF2B5EF4-FFF2-40B4-BE49-F238E27FC236}">
                          <a16:creationId xmlns:a16="http://schemas.microsoft.com/office/drawing/2014/main" id="{3ED290A1-CF7B-824A-B52E-54EC9050428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31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19</a:t>
                      </a:r>
                    </a:p>
                  </p:txBody>
                </p:sp>
                <p:sp>
                  <p:nvSpPr>
                    <p:cNvPr id="59602" name="Text Box 257">
                      <a:extLst>
                        <a:ext uri="{FF2B5EF4-FFF2-40B4-BE49-F238E27FC236}">
                          <a16:creationId xmlns:a16="http://schemas.microsoft.com/office/drawing/2014/main" id="{FEE8A3F5-869E-A54B-A2D9-B3AE7D10F82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33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21</a:t>
                      </a:r>
                    </a:p>
                  </p:txBody>
                </p:sp>
                <p:sp>
                  <p:nvSpPr>
                    <p:cNvPr id="59603" name="Text Box 258">
                      <a:extLst>
                        <a:ext uri="{FF2B5EF4-FFF2-40B4-BE49-F238E27FC236}">
                          <a16:creationId xmlns:a16="http://schemas.microsoft.com/office/drawing/2014/main" id="{EC896791-F29C-284D-96A0-16B5222554A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63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23</a:t>
                      </a:r>
                    </a:p>
                  </p:txBody>
                </p:sp>
                <p:sp>
                  <p:nvSpPr>
                    <p:cNvPr id="59604" name="Text Box 259">
                      <a:extLst>
                        <a:ext uri="{FF2B5EF4-FFF2-40B4-BE49-F238E27FC236}">
                          <a16:creationId xmlns:a16="http://schemas.microsoft.com/office/drawing/2014/main" id="{41519AAE-FABE-C549-8E35-6B5E7D6CF54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23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25</a:t>
                      </a:r>
                    </a:p>
                  </p:txBody>
                </p:sp>
                <p:sp>
                  <p:nvSpPr>
                    <p:cNvPr id="59605" name="Text Box 260">
                      <a:extLst>
                        <a:ext uri="{FF2B5EF4-FFF2-40B4-BE49-F238E27FC236}">
                          <a16:creationId xmlns:a16="http://schemas.microsoft.com/office/drawing/2014/main" id="{F405EECE-0B84-A747-89E9-5EFEBD2D95B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01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27</a:t>
                      </a:r>
                    </a:p>
                  </p:txBody>
                </p:sp>
              </p:grpSp>
            </p:grpSp>
            <p:sp>
              <p:nvSpPr>
                <p:cNvPr id="59589" name="Text Box 236">
                  <a:extLst>
                    <a:ext uri="{FF2B5EF4-FFF2-40B4-BE49-F238E27FC236}">
                      <a16:creationId xmlns:a16="http://schemas.microsoft.com/office/drawing/2014/main" id="{E64ADFD6-6E86-3F42-BF06-42E93C27E1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6" y="3112"/>
                  <a:ext cx="120" cy="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89154" tIns="44577" rIns="89154" bIns="44577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800" b="1">
                      <a:latin typeface="Arial Narrow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59590" name="Text Box 236">
                  <a:extLst>
                    <a:ext uri="{FF2B5EF4-FFF2-40B4-BE49-F238E27FC236}">
                      <a16:creationId xmlns:a16="http://schemas.microsoft.com/office/drawing/2014/main" id="{13CC6FD5-E24F-8F41-954D-F2B781C8AD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72" y="3112"/>
                  <a:ext cx="138" cy="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89154" tIns="44577" rIns="89154" bIns="44577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800" b="1">
                      <a:latin typeface="Arial Narrow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59591" name="Text Box 236">
                  <a:extLst>
                    <a:ext uri="{FF2B5EF4-FFF2-40B4-BE49-F238E27FC236}">
                      <a16:creationId xmlns:a16="http://schemas.microsoft.com/office/drawing/2014/main" id="{442DF840-9EE6-E148-85F7-5434C6BCA9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16" y="3112"/>
                  <a:ext cx="138" cy="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89154" tIns="44577" rIns="89154" bIns="44577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800" b="1">
                      <a:latin typeface="Arial Narrow" panose="020B0604020202020204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59479" name="Group 545">
                <a:extLst>
                  <a:ext uri="{FF2B5EF4-FFF2-40B4-BE49-F238E27FC236}">
                    <a16:creationId xmlns:a16="http://schemas.microsoft.com/office/drawing/2014/main" id="{A2C647B8-27F3-1B40-A72F-642772A4BD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4" y="1974"/>
                <a:ext cx="1143" cy="165"/>
                <a:chOff x="832" y="2262"/>
                <a:chExt cx="1143" cy="165"/>
              </a:xfrm>
            </p:grpSpPr>
            <p:grpSp>
              <p:nvGrpSpPr>
                <p:cNvPr id="59582" name="Group 544">
                  <a:extLst>
                    <a:ext uri="{FF2B5EF4-FFF2-40B4-BE49-F238E27FC236}">
                      <a16:creationId xmlns:a16="http://schemas.microsoft.com/office/drawing/2014/main" id="{8580780B-F668-9D46-86D8-3985F73F58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2" y="2328"/>
                  <a:ext cx="1143" cy="99"/>
                  <a:chOff x="832" y="2328"/>
                  <a:chExt cx="1143" cy="99"/>
                </a:xfrm>
              </p:grpSpPr>
              <p:sp>
                <p:nvSpPr>
                  <p:cNvPr id="59584" name="Rectangle 319">
                    <a:extLst>
                      <a:ext uri="{FF2B5EF4-FFF2-40B4-BE49-F238E27FC236}">
                        <a16:creationId xmlns:a16="http://schemas.microsoft.com/office/drawing/2014/main" id="{D0E68AC5-36A7-084B-93DE-416ED7F802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2" y="2333"/>
                    <a:ext cx="1143" cy="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89154" tIns="44577" rIns="89154" bIns="44577"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800">
                        <a:latin typeface="Courier New" panose="02070309020205020404" pitchFamily="49" charset="0"/>
                      </a:rPr>
                      <a:t>CTAAGGCGGTTATAAATAACCATCTTAGTAACTCGCTGGGTGGCATTTTT </a:t>
                    </a:r>
                  </a:p>
                </p:txBody>
              </p:sp>
              <p:sp>
                <p:nvSpPr>
                  <p:cNvPr id="59585" name="Rectangle 320">
                    <a:extLst>
                      <a:ext uri="{FF2B5EF4-FFF2-40B4-BE49-F238E27FC236}">
                        <a16:creationId xmlns:a16="http://schemas.microsoft.com/office/drawing/2014/main" id="{C85D2BF3-01C0-EA46-A6E3-2E328C0985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72" y="2328"/>
                    <a:ext cx="270" cy="7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86" name="Line 321">
                    <a:extLst>
                      <a:ext uri="{FF2B5EF4-FFF2-40B4-BE49-F238E27FC236}">
                        <a16:creationId xmlns:a16="http://schemas.microsoft.com/office/drawing/2014/main" id="{D8B133D9-4009-6A47-9FC7-6E1D08CE6B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00" y="2427"/>
                    <a:ext cx="3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89154" tIns="44577" rIns="89154" bIns="44577"/>
                  <a:lstStyle/>
                  <a:p>
                    <a:endParaRPr lang="en-US"/>
                  </a:p>
                </p:txBody>
              </p:sp>
              <p:sp>
                <p:nvSpPr>
                  <p:cNvPr id="59587" name="Line 322">
                    <a:extLst>
                      <a:ext uri="{FF2B5EF4-FFF2-40B4-BE49-F238E27FC236}">
                        <a16:creationId xmlns:a16="http://schemas.microsoft.com/office/drawing/2014/main" id="{0906397B-0B60-F54D-BD43-676F82DBCE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48" y="2417"/>
                    <a:ext cx="40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89154" tIns="44577" rIns="89154" bIns="44577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624" name="Text Box 343">
                  <a:extLst>
                    <a:ext uri="{FF2B5EF4-FFF2-40B4-BE49-F238E27FC236}">
                      <a16:creationId xmlns:a16="http://schemas.microsoft.com/office/drawing/2014/main" id="{5CB64764-2008-8548-9736-A7D373F43F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64" y="2262"/>
                  <a:ext cx="498" cy="8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89154" tIns="44577" rIns="89154" bIns="44577">
                  <a:spAutoFit/>
                </a:bodyPr>
                <a:lstStyle/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sz="1050" b="1" dirty="0">
                      <a:latin typeface="Arial" charset="0"/>
                    </a:rPr>
                    <a:t>TATA box</a:t>
                  </a:r>
                </a:p>
              </p:txBody>
            </p:sp>
          </p:grpSp>
          <p:sp>
            <p:nvSpPr>
              <p:cNvPr id="59480" name="Line 345">
                <a:extLst>
                  <a:ext uri="{FF2B5EF4-FFF2-40B4-BE49-F238E27FC236}">
                    <a16:creationId xmlns:a16="http://schemas.microsoft.com/office/drawing/2014/main" id="{140BAC57-98C4-894E-A0DB-683032E0E0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0" y="2715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  <p:sp>
            <p:nvSpPr>
              <p:cNvPr id="59481" name="Line 452">
                <a:extLst>
                  <a:ext uri="{FF2B5EF4-FFF2-40B4-BE49-F238E27FC236}">
                    <a16:creationId xmlns:a16="http://schemas.microsoft.com/office/drawing/2014/main" id="{BBE06CC5-E5B7-CD45-BD50-A4C74DD1F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4" y="2817"/>
                <a:ext cx="0" cy="1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  <p:grpSp>
            <p:nvGrpSpPr>
              <p:cNvPr id="59482" name="Group 538">
                <a:extLst>
                  <a:ext uri="{FF2B5EF4-FFF2-40B4-BE49-F238E27FC236}">
                    <a16:creationId xmlns:a16="http://schemas.microsoft.com/office/drawing/2014/main" id="{4FEFB38D-3E0E-9C43-B09A-FFEF8A3035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6" y="2669"/>
                <a:ext cx="2303" cy="63"/>
                <a:chOff x="1014" y="3011"/>
                <a:chExt cx="2303" cy="105"/>
              </a:xfrm>
            </p:grpSpPr>
            <p:grpSp>
              <p:nvGrpSpPr>
                <p:cNvPr id="59545" name="Group 102">
                  <a:extLst>
                    <a:ext uri="{FF2B5EF4-FFF2-40B4-BE49-F238E27FC236}">
                      <a16:creationId xmlns:a16="http://schemas.microsoft.com/office/drawing/2014/main" id="{430D3CD4-D885-AA42-82A3-B5B32A8A8C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1016" y="3011"/>
                  <a:ext cx="27" cy="105"/>
                  <a:chOff x="3530" y="3410"/>
                  <a:chExt cx="35" cy="198"/>
                </a:xfrm>
              </p:grpSpPr>
              <p:sp useBgFill="1">
                <p:nvSpPr>
                  <p:cNvPr id="59580" name="Rectangle 103">
                    <a:extLst>
                      <a:ext uri="{FF2B5EF4-FFF2-40B4-BE49-F238E27FC236}">
                        <a16:creationId xmlns:a16="http://schemas.microsoft.com/office/drawing/2014/main" id="{DF2ECCCD-6B9D-D346-9304-7F3B48B0B6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30" y="3410"/>
                    <a:ext cx="35" cy="198"/>
                  </a:xfrm>
                  <a:prstGeom prst="rect">
                    <a:avLst/>
                  </a:prstGeom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81" name="AutoShape 104">
                    <a:extLst>
                      <a:ext uri="{FF2B5EF4-FFF2-40B4-BE49-F238E27FC236}">
                        <a16:creationId xmlns:a16="http://schemas.microsoft.com/office/drawing/2014/main" id="{5B7FB176-EBCE-2944-953F-C4DADA5AF1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3450" y="3491"/>
                    <a:ext cx="196" cy="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sp>
              <p:nvSpPr>
                <p:cNvPr id="59546" name="Line 97">
                  <a:extLst>
                    <a:ext uri="{FF2B5EF4-FFF2-40B4-BE49-F238E27FC236}">
                      <a16:creationId xmlns:a16="http://schemas.microsoft.com/office/drawing/2014/main" id="{BCC94B75-A4D0-794F-8B74-532E30A0E1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14" y="3063"/>
                  <a:ext cx="2292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47" name="Rectangle 107" descr="20%">
                  <a:extLst>
                    <a:ext uri="{FF2B5EF4-FFF2-40B4-BE49-F238E27FC236}">
                      <a16:creationId xmlns:a16="http://schemas.microsoft.com/office/drawing/2014/main" id="{0E565606-30CC-4A45-9885-C6652A8304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8" y="3011"/>
                  <a:ext cx="65" cy="10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48" name="Rectangle 98" descr="60%">
                  <a:extLst>
                    <a:ext uri="{FF2B5EF4-FFF2-40B4-BE49-F238E27FC236}">
                      <a16:creationId xmlns:a16="http://schemas.microsoft.com/office/drawing/2014/main" id="{1CA95698-C81C-D74B-8EED-E64210318C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2" y="3011"/>
                  <a:ext cx="86" cy="10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49" name="Rectangle 106" descr="20%">
                  <a:extLst>
                    <a:ext uri="{FF2B5EF4-FFF2-40B4-BE49-F238E27FC236}">
                      <a16:creationId xmlns:a16="http://schemas.microsoft.com/office/drawing/2014/main" id="{FD213669-0347-544B-88A8-BDC0D9DFAB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0" y="3011"/>
                  <a:ext cx="342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50" name="Rectangle 107" descr="20%">
                  <a:extLst>
                    <a:ext uri="{FF2B5EF4-FFF2-40B4-BE49-F238E27FC236}">
                      <a16:creationId xmlns:a16="http://schemas.microsoft.com/office/drawing/2014/main" id="{40974354-09B7-8444-AC47-A736F37EAD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6" y="3011"/>
                  <a:ext cx="29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51" name="Rectangle 108" descr="20%">
                  <a:extLst>
                    <a:ext uri="{FF2B5EF4-FFF2-40B4-BE49-F238E27FC236}">
                      <a16:creationId xmlns:a16="http://schemas.microsoft.com/office/drawing/2014/main" id="{7C1ADB51-95AD-CD45-B478-95D0A57A01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6" y="3011"/>
                  <a:ext cx="29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52" name="Rectangle 109" descr="20%">
                  <a:extLst>
                    <a:ext uri="{FF2B5EF4-FFF2-40B4-BE49-F238E27FC236}">
                      <a16:creationId xmlns:a16="http://schemas.microsoft.com/office/drawing/2014/main" id="{9BC50A92-0BFD-AA4B-AFA3-1E23F65DE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5" y="3011"/>
                  <a:ext cx="29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53" name="Rectangle 110" descr="20%">
                  <a:extLst>
                    <a:ext uri="{FF2B5EF4-FFF2-40B4-BE49-F238E27FC236}">
                      <a16:creationId xmlns:a16="http://schemas.microsoft.com/office/drawing/2014/main" id="{406FC7D2-0EBD-EC4F-8B78-BC15B06D7B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6" y="3011"/>
                  <a:ext cx="42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54" name="Rectangle 111" descr="20%">
                  <a:extLst>
                    <a:ext uri="{FF2B5EF4-FFF2-40B4-BE49-F238E27FC236}">
                      <a16:creationId xmlns:a16="http://schemas.microsoft.com/office/drawing/2014/main" id="{DCA6E8B7-7EB3-7641-BEB1-CB4C0641E8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2" y="3011"/>
                  <a:ext cx="28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55" name="Rectangle 112" descr="20%">
                  <a:extLst>
                    <a:ext uri="{FF2B5EF4-FFF2-40B4-BE49-F238E27FC236}">
                      <a16:creationId xmlns:a16="http://schemas.microsoft.com/office/drawing/2014/main" id="{452F2118-0794-1947-98AE-60C303850B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5" y="3011"/>
                  <a:ext cx="30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56" name="Rectangle 113" descr="20%">
                  <a:extLst>
                    <a:ext uri="{FF2B5EF4-FFF2-40B4-BE49-F238E27FC236}">
                      <a16:creationId xmlns:a16="http://schemas.microsoft.com/office/drawing/2014/main" id="{1315DA88-B282-E74B-A1AB-A03DC969D5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6" y="3011"/>
                  <a:ext cx="29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57" name="Rectangle 114" descr="20%">
                  <a:extLst>
                    <a:ext uri="{FF2B5EF4-FFF2-40B4-BE49-F238E27FC236}">
                      <a16:creationId xmlns:a16="http://schemas.microsoft.com/office/drawing/2014/main" id="{DB35F27E-E455-5C40-8586-E8B19B6AA2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44" y="3011"/>
                  <a:ext cx="18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58" name="Rectangle 115" descr="20%">
                  <a:extLst>
                    <a:ext uri="{FF2B5EF4-FFF2-40B4-BE49-F238E27FC236}">
                      <a16:creationId xmlns:a16="http://schemas.microsoft.com/office/drawing/2014/main" id="{4EE00EF0-192A-2441-BE1D-8BABF1DF89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2" y="3011"/>
                  <a:ext cx="61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59" name="Rectangle 193" descr="20%">
                  <a:extLst>
                    <a:ext uri="{FF2B5EF4-FFF2-40B4-BE49-F238E27FC236}">
                      <a16:creationId xmlns:a16="http://schemas.microsoft.com/office/drawing/2014/main" id="{9113BBA9-53B5-0549-A30E-F38B30DAFF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2" y="3011"/>
                  <a:ext cx="12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60" name="Rectangle 194" descr="20%">
                  <a:extLst>
                    <a:ext uri="{FF2B5EF4-FFF2-40B4-BE49-F238E27FC236}">
                      <a16:creationId xmlns:a16="http://schemas.microsoft.com/office/drawing/2014/main" id="{AE607FB0-18A4-6A4C-9D35-551B1ACBED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6" y="3011"/>
                  <a:ext cx="23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61" name="Rectangle 195" descr="20%">
                  <a:extLst>
                    <a:ext uri="{FF2B5EF4-FFF2-40B4-BE49-F238E27FC236}">
                      <a16:creationId xmlns:a16="http://schemas.microsoft.com/office/drawing/2014/main" id="{8EA84480-4755-6541-B123-035D620E2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24" y="3011"/>
                  <a:ext cx="18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62" name="Rectangle 196" descr="20%">
                  <a:extLst>
                    <a:ext uri="{FF2B5EF4-FFF2-40B4-BE49-F238E27FC236}">
                      <a16:creationId xmlns:a16="http://schemas.microsoft.com/office/drawing/2014/main" id="{63094141-082B-7B48-B6DB-639864035A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2" y="3011"/>
                  <a:ext cx="29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63" name="Rectangle 197" descr="20%">
                  <a:extLst>
                    <a:ext uri="{FF2B5EF4-FFF2-40B4-BE49-F238E27FC236}">
                      <a16:creationId xmlns:a16="http://schemas.microsoft.com/office/drawing/2014/main" id="{86C2FC6A-CCEB-2F4E-82CA-B13F6340FA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32" y="3011"/>
                  <a:ext cx="23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64" name="Rectangle 198" descr="20%">
                  <a:extLst>
                    <a:ext uri="{FF2B5EF4-FFF2-40B4-BE49-F238E27FC236}">
                      <a16:creationId xmlns:a16="http://schemas.microsoft.com/office/drawing/2014/main" id="{6419F2FA-A33A-F344-8297-42DB0F0DF9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8" y="3011"/>
                  <a:ext cx="12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65" name="Rectangle 199" descr="20%">
                  <a:extLst>
                    <a:ext uri="{FF2B5EF4-FFF2-40B4-BE49-F238E27FC236}">
                      <a16:creationId xmlns:a16="http://schemas.microsoft.com/office/drawing/2014/main" id="{A2AB6BAA-21C5-804C-8521-E545134FF5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2" y="3011"/>
                  <a:ext cx="17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66" name="Rectangle 200" descr="20%">
                  <a:extLst>
                    <a:ext uri="{FF2B5EF4-FFF2-40B4-BE49-F238E27FC236}">
                      <a16:creationId xmlns:a16="http://schemas.microsoft.com/office/drawing/2014/main" id="{5E8F9E7E-31DE-E04F-8A0A-31DB990D62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2" y="3011"/>
                  <a:ext cx="6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67" name="Rectangle 201" descr="20%">
                  <a:extLst>
                    <a:ext uri="{FF2B5EF4-FFF2-40B4-BE49-F238E27FC236}">
                      <a16:creationId xmlns:a16="http://schemas.microsoft.com/office/drawing/2014/main" id="{F9FD4E08-5357-1642-BB50-E96F933646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6" y="3011"/>
                  <a:ext cx="46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68" name="Rectangle 202" descr="20%">
                  <a:extLst>
                    <a:ext uri="{FF2B5EF4-FFF2-40B4-BE49-F238E27FC236}">
                      <a16:creationId xmlns:a16="http://schemas.microsoft.com/office/drawing/2014/main" id="{2806D7B3-0AC7-8346-9843-7B7DBCC884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8" y="3011"/>
                  <a:ext cx="23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69" name="Rectangle 203" descr="20%">
                  <a:extLst>
                    <a:ext uri="{FF2B5EF4-FFF2-40B4-BE49-F238E27FC236}">
                      <a16:creationId xmlns:a16="http://schemas.microsoft.com/office/drawing/2014/main" id="{13C5C748-01B1-9F40-BBD5-D58CD5E43B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4" y="3011"/>
                  <a:ext cx="6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70" name="Rectangle 204" descr="20%">
                  <a:extLst>
                    <a:ext uri="{FF2B5EF4-FFF2-40B4-BE49-F238E27FC236}">
                      <a16:creationId xmlns:a16="http://schemas.microsoft.com/office/drawing/2014/main" id="{2B60C1B6-E747-1042-9116-51C0324740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52" y="3011"/>
                  <a:ext cx="6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71" name="Rectangle 205" descr="20%">
                  <a:extLst>
                    <a:ext uri="{FF2B5EF4-FFF2-40B4-BE49-F238E27FC236}">
                      <a16:creationId xmlns:a16="http://schemas.microsoft.com/office/drawing/2014/main" id="{B4F82AD5-B672-294C-8472-44C2BB4F41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2" y="3011"/>
                  <a:ext cx="6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72" name="Rectangle 206" descr="20%">
                  <a:extLst>
                    <a:ext uri="{FF2B5EF4-FFF2-40B4-BE49-F238E27FC236}">
                      <a16:creationId xmlns:a16="http://schemas.microsoft.com/office/drawing/2014/main" id="{9CC7BDAF-D9D3-9140-98A2-2C319492AA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8" y="3011"/>
                  <a:ext cx="23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73" name="Rectangle 107" descr="20%">
                  <a:extLst>
                    <a:ext uri="{FF2B5EF4-FFF2-40B4-BE49-F238E27FC236}">
                      <a16:creationId xmlns:a16="http://schemas.microsoft.com/office/drawing/2014/main" id="{88B39081-B670-A34F-AA5C-D3BBA110B6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6" y="3011"/>
                  <a:ext cx="27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74" name="Rectangle 107" descr="20%">
                  <a:extLst>
                    <a:ext uri="{FF2B5EF4-FFF2-40B4-BE49-F238E27FC236}">
                      <a16:creationId xmlns:a16="http://schemas.microsoft.com/office/drawing/2014/main" id="{714A1803-C477-804C-B029-8390627873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6" y="3011"/>
                  <a:ext cx="29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75" name="Rectangle 107" descr="20%">
                  <a:extLst>
                    <a:ext uri="{FF2B5EF4-FFF2-40B4-BE49-F238E27FC236}">
                      <a16:creationId xmlns:a16="http://schemas.microsoft.com/office/drawing/2014/main" id="{CF629E32-AB95-B440-94AD-9AADA77992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0" y="3011"/>
                  <a:ext cx="29" cy="10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76" name="Line 317">
                  <a:extLst>
                    <a:ext uri="{FF2B5EF4-FFF2-40B4-BE49-F238E27FC236}">
                      <a16:creationId xmlns:a16="http://schemas.microsoft.com/office/drawing/2014/main" id="{741695F4-66BC-D54D-BB51-337199BDBE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2" y="3062"/>
                  <a:ext cx="0" cy="3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89154" tIns="44577" rIns="89154" bIns="44577"/>
                <a:lstStyle/>
                <a:p>
                  <a:endParaRPr lang="en-US"/>
                </a:p>
              </p:txBody>
            </p:sp>
            <p:grpSp>
              <p:nvGrpSpPr>
                <p:cNvPr id="59577" name="Group 102">
                  <a:extLst>
                    <a:ext uri="{FF2B5EF4-FFF2-40B4-BE49-F238E27FC236}">
                      <a16:creationId xmlns:a16="http://schemas.microsoft.com/office/drawing/2014/main" id="{FA316C09-CE17-9047-B76D-B5B801D72B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90" y="3011"/>
                  <a:ext cx="27" cy="105"/>
                  <a:chOff x="3530" y="3410"/>
                  <a:chExt cx="35" cy="198"/>
                </a:xfrm>
              </p:grpSpPr>
              <p:sp useBgFill="1">
                <p:nvSpPr>
                  <p:cNvPr id="59578" name="Rectangle 103">
                    <a:extLst>
                      <a:ext uri="{FF2B5EF4-FFF2-40B4-BE49-F238E27FC236}">
                        <a16:creationId xmlns:a16="http://schemas.microsoft.com/office/drawing/2014/main" id="{B0F160A0-FCB1-C84D-B14B-CFEEB81DA7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30" y="3410"/>
                    <a:ext cx="35" cy="198"/>
                  </a:xfrm>
                  <a:prstGeom prst="rect">
                    <a:avLst/>
                  </a:prstGeom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79" name="AutoShape 104">
                    <a:extLst>
                      <a:ext uri="{FF2B5EF4-FFF2-40B4-BE49-F238E27FC236}">
                        <a16:creationId xmlns:a16="http://schemas.microsoft.com/office/drawing/2014/main" id="{21F5D960-E0EF-0A43-A47D-A5162F53A9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3450" y="3491"/>
                    <a:ext cx="196" cy="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</p:grpSp>
          <p:sp>
            <p:nvSpPr>
              <p:cNvPr id="59483" name="Line 522">
                <a:extLst>
                  <a:ext uri="{FF2B5EF4-FFF2-40B4-BE49-F238E27FC236}">
                    <a16:creationId xmlns:a16="http://schemas.microsoft.com/office/drawing/2014/main" id="{21D8FE08-F099-674A-82F1-F10136FDE0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76" y="2957"/>
                <a:ext cx="1632" cy="3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  <p:sp>
            <p:nvSpPr>
              <p:cNvPr id="59484" name="Line 523">
                <a:extLst>
                  <a:ext uri="{FF2B5EF4-FFF2-40B4-BE49-F238E27FC236}">
                    <a16:creationId xmlns:a16="http://schemas.microsoft.com/office/drawing/2014/main" id="{8D140098-EE6A-A542-B161-5FD8BF4999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0" y="2957"/>
                <a:ext cx="102" cy="2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  <p:sp>
            <p:nvSpPr>
              <p:cNvPr id="59485" name="Line 126">
                <a:extLst>
                  <a:ext uri="{FF2B5EF4-FFF2-40B4-BE49-F238E27FC236}">
                    <a16:creationId xmlns:a16="http://schemas.microsoft.com/office/drawing/2014/main" id="{E7AF54F1-5FC0-4E4E-B7D5-14A950ECED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7" y="3317"/>
                <a:ext cx="197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6" name="Rectangle 127" descr="60%">
                <a:extLst>
                  <a:ext uri="{FF2B5EF4-FFF2-40B4-BE49-F238E27FC236}">
                    <a16:creationId xmlns:a16="http://schemas.microsoft.com/office/drawing/2014/main" id="{2107A2BB-D6C8-C742-A5D1-0C38D0964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6" y="3277"/>
                <a:ext cx="1493" cy="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59487" name="Group 453">
                <a:extLst>
                  <a:ext uri="{FF2B5EF4-FFF2-40B4-BE49-F238E27FC236}">
                    <a16:creationId xmlns:a16="http://schemas.microsoft.com/office/drawing/2014/main" id="{CA541DB8-A617-A242-93AF-79F39C389F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7" y="3278"/>
                <a:ext cx="40" cy="74"/>
                <a:chOff x="3786" y="4029"/>
                <a:chExt cx="44" cy="180"/>
              </a:xfrm>
            </p:grpSpPr>
            <p:sp useBgFill="1">
              <p:nvSpPr>
                <p:cNvPr id="59543" name="Rectangle 128">
                  <a:extLst>
                    <a:ext uri="{FF2B5EF4-FFF2-40B4-BE49-F238E27FC236}">
                      <a16:creationId xmlns:a16="http://schemas.microsoft.com/office/drawing/2014/main" id="{660498BD-5764-D043-A14F-E4AB445FF0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6" y="4029"/>
                  <a:ext cx="44" cy="180"/>
                </a:xfrm>
                <a:prstGeom prst="rect">
                  <a:avLst/>
                </a:prstGeom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44" name="AutoShape 129">
                  <a:extLst>
                    <a:ext uri="{FF2B5EF4-FFF2-40B4-BE49-F238E27FC236}">
                      <a16:creationId xmlns:a16="http://schemas.microsoft.com/office/drawing/2014/main" id="{74A14F3F-E05D-6A47-82A4-EF6B9F0735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H="1">
                  <a:off x="3719" y="4097"/>
                  <a:ext cx="178" cy="4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59488" name="Group 93">
                <a:extLst>
                  <a:ext uri="{FF2B5EF4-FFF2-40B4-BE49-F238E27FC236}">
                    <a16:creationId xmlns:a16="http://schemas.microsoft.com/office/drawing/2014/main" id="{C2299C19-01F2-A047-A583-A6A5A74285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9" y="3282"/>
                <a:ext cx="1455" cy="69"/>
                <a:chOff x="1778" y="3216"/>
                <a:chExt cx="1784" cy="166"/>
              </a:xfrm>
            </p:grpSpPr>
            <p:grpSp>
              <p:nvGrpSpPr>
                <p:cNvPr id="59495" name="Group 94">
                  <a:extLst>
                    <a:ext uri="{FF2B5EF4-FFF2-40B4-BE49-F238E27FC236}">
                      <a16:creationId xmlns:a16="http://schemas.microsoft.com/office/drawing/2014/main" id="{D0E53F49-DE15-2547-9965-548CC4B46F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78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41" name="AutoShape 95">
                    <a:extLst>
                      <a:ext uri="{FF2B5EF4-FFF2-40B4-BE49-F238E27FC236}">
                        <a16:creationId xmlns:a16="http://schemas.microsoft.com/office/drawing/2014/main" id="{C0604FCA-671C-C845-924C-A7A4BEDE13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42" name="AutoShape 96">
                    <a:extLst>
                      <a:ext uri="{FF2B5EF4-FFF2-40B4-BE49-F238E27FC236}">
                        <a16:creationId xmlns:a16="http://schemas.microsoft.com/office/drawing/2014/main" id="{486C2B60-E05C-6045-9BE1-E5AC476BE3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96" name="Group 97">
                  <a:extLst>
                    <a:ext uri="{FF2B5EF4-FFF2-40B4-BE49-F238E27FC236}">
                      <a16:creationId xmlns:a16="http://schemas.microsoft.com/office/drawing/2014/main" id="{7DC5A806-2934-A34D-977A-C0B027D0D8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92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39" name="AutoShape 98">
                    <a:extLst>
                      <a:ext uri="{FF2B5EF4-FFF2-40B4-BE49-F238E27FC236}">
                        <a16:creationId xmlns:a16="http://schemas.microsoft.com/office/drawing/2014/main" id="{7EC5561D-1F56-2748-9574-31F5B03E1B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40" name="AutoShape 99">
                    <a:extLst>
                      <a:ext uri="{FF2B5EF4-FFF2-40B4-BE49-F238E27FC236}">
                        <a16:creationId xmlns:a16="http://schemas.microsoft.com/office/drawing/2014/main" id="{EA3E4E79-6A22-364E-8921-94D84F5344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97" name="Group 100">
                  <a:extLst>
                    <a:ext uri="{FF2B5EF4-FFF2-40B4-BE49-F238E27FC236}">
                      <a16:creationId xmlns:a16="http://schemas.microsoft.com/office/drawing/2014/main" id="{7F55C712-F4F5-E74D-9C15-BE2DE60FAE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00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37" name="AutoShape 101">
                    <a:extLst>
                      <a:ext uri="{FF2B5EF4-FFF2-40B4-BE49-F238E27FC236}">
                        <a16:creationId xmlns:a16="http://schemas.microsoft.com/office/drawing/2014/main" id="{576A0D61-32F1-144A-B82F-22CB8D4608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38" name="AutoShape 102">
                    <a:extLst>
                      <a:ext uri="{FF2B5EF4-FFF2-40B4-BE49-F238E27FC236}">
                        <a16:creationId xmlns:a16="http://schemas.microsoft.com/office/drawing/2014/main" id="{9F803556-D505-704B-8288-100B33775D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98" name="Group 103">
                  <a:extLst>
                    <a:ext uri="{FF2B5EF4-FFF2-40B4-BE49-F238E27FC236}">
                      <a16:creationId xmlns:a16="http://schemas.microsoft.com/office/drawing/2014/main" id="{64164808-9876-224B-8505-96BD815E22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14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35" name="AutoShape 104">
                    <a:extLst>
                      <a:ext uri="{FF2B5EF4-FFF2-40B4-BE49-F238E27FC236}">
                        <a16:creationId xmlns:a16="http://schemas.microsoft.com/office/drawing/2014/main" id="{EF0CB67C-FAD1-974E-BB89-4E79C8AC16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36" name="AutoShape 105">
                    <a:extLst>
                      <a:ext uri="{FF2B5EF4-FFF2-40B4-BE49-F238E27FC236}">
                        <a16:creationId xmlns:a16="http://schemas.microsoft.com/office/drawing/2014/main" id="{1F82A471-E974-CB44-8D40-E0B24BDB15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99" name="Group 225">
                  <a:extLst>
                    <a:ext uri="{FF2B5EF4-FFF2-40B4-BE49-F238E27FC236}">
                      <a16:creationId xmlns:a16="http://schemas.microsoft.com/office/drawing/2014/main" id="{C41A7FA5-E80A-7F46-98EB-4960326B3A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34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33" name="AutoShape 107">
                    <a:extLst>
                      <a:ext uri="{FF2B5EF4-FFF2-40B4-BE49-F238E27FC236}">
                        <a16:creationId xmlns:a16="http://schemas.microsoft.com/office/drawing/2014/main" id="{C161DE34-2D46-754A-81E3-395CFC1053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34" name="AutoShape 108">
                    <a:extLst>
                      <a:ext uri="{FF2B5EF4-FFF2-40B4-BE49-F238E27FC236}">
                        <a16:creationId xmlns:a16="http://schemas.microsoft.com/office/drawing/2014/main" id="{5B6410CA-14B8-E241-AA0D-80D28F0718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00" name="Group 109">
                  <a:extLst>
                    <a:ext uri="{FF2B5EF4-FFF2-40B4-BE49-F238E27FC236}">
                      <a16:creationId xmlns:a16="http://schemas.microsoft.com/office/drawing/2014/main" id="{59A06B57-FC6E-0143-BB26-6E2FD59FE5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48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31" name="AutoShape 110">
                    <a:extLst>
                      <a:ext uri="{FF2B5EF4-FFF2-40B4-BE49-F238E27FC236}">
                        <a16:creationId xmlns:a16="http://schemas.microsoft.com/office/drawing/2014/main" id="{76D294E9-92D8-5C40-B83C-3CF74A9FD2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32" name="AutoShape 111">
                    <a:extLst>
                      <a:ext uri="{FF2B5EF4-FFF2-40B4-BE49-F238E27FC236}">
                        <a16:creationId xmlns:a16="http://schemas.microsoft.com/office/drawing/2014/main" id="{E64FCFA6-89B8-5D45-AD9E-F0A2DAE64E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01" name="Group 112">
                  <a:extLst>
                    <a:ext uri="{FF2B5EF4-FFF2-40B4-BE49-F238E27FC236}">
                      <a16:creationId xmlns:a16="http://schemas.microsoft.com/office/drawing/2014/main" id="{28005496-474B-234E-903D-45FD1DE142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2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29" name="AutoShape 113">
                    <a:extLst>
                      <a:ext uri="{FF2B5EF4-FFF2-40B4-BE49-F238E27FC236}">
                        <a16:creationId xmlns:a16="http://schemas.microsoft.com/office/drawing/2014/main" id="{9E6C2858-8FE3-714B-8C26-B4DF5A7D32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30" name="AutoShape 114">
                    <a:extLst>
                      <a:ext uri="{FF2B5EF4-FFF2-40B4-BE49-F238E27FC236}">
                        <a16:creationId xmlns:a16="http://schemas.microsoft.com/office/drawing/2014/main" id="{DBEEA82F-3608-1343-AEE4-0FB983D116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02" name="Group 115">
                  <a:extLst>
                    <a:ext uri="{FF2B5EF4-FFF2-40B4-BE49-F238E27FC236}">
                      <a16:creationId xmlns:a16="http://schemas.microsoft.com/office/drawing/2014/main" id="{C49AFA3B-38D4-274D-A8B6-028E96D834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76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27" name="AutoShape 116">
                    <a:extLst>
                      <a:ext uri="{FF2B5EF4-FFF2-40B4-BE49-F238E27FC236}">
                        <a16:creationId xmlns:a16="http://schemas.microsoft.com/office/drawing/2014/main" id="{ED9301FF-DAC5-5C41-89F3-7D1754849E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28" name="AutoShape 117">
                    <a:extLst>
                      <a:ext uri="{FF2B5EF4-FFF2-40B4-BE49-F238E27FC236}">
                        <a16:creationId xmlns:a16="http://schemas.microsoft.com/office/drawing/2014/main" id="{12B8B8AA-8776-AC49-B0D1-93E046B584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03" name="Group 118">
                  <a:extLst>
                    <a:ext uri="{FF2B5EF4-FFF2-40B4-BE49-F238E27FC236}">
                      <a16:creationId xmlns:a16="http://schemas.microsoft.com/office/drawing/2014/main" id="{43641CB9-09E2-1245-899D-F539385AF3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90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25" name="AutoShape 119">
                    <a:extLst>
                      <a:ext uri="{FF2B5EF4-FFF2-40B4-BE49-F238E27FC236}">
                        <a16:creationId xmlns:a16="http://schemas.microsoft.com/office/drawing/2014/main" id="{E36ED9D0-326D-0F46-B6B5-78F2A1E8A5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26" name="AutoShape 120">
                    <a:extLst>
                      <a:ext uri="{FF2B5EF4-FFF2-40B4-BE49-F238E27FC236}">
                        <a16:creationId xmlns:a16="http://schemas.microsoft.com/office/drawing/2014/main" id="{C608C92F-AB0F-9040-AEE7-BBACDF76DD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04" name="Group 121">
                  <a:extLst>
                    <a:ext uri="{FF2B5EF4-FFF2-40B4-BE49-F238E27FC236}">
                      <a16:creationId xmlns:a16="http://schemas.microsoft.com/office/drawing/2014/main" id="{635E753A-E949-1F4B-9B8B-B66C2E246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04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23" name="AutoShape 122">
                    <a:extLst>
                      <a:ext uri="{FF2B5EF4-FFF2-40B4-BE49-F238E27FC236}">
                        <a16:creationId xmlns:a16="http://schemas.microsoft.com/office/drawing/2014/main" id="{EE3F44DB-5646-ED4B-AC2F-5D94ADC0C9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24" name="AutoShape 123">
                    <a:extLst>
                      <a:ext uri="{FF2B5EF4-FFF2-40B4-BE49-F238E27FC236}">
                        <a16:creationId xmlns:a16="http://schemas.microsoft.com/office/drawing/2014/main" id="{DF35A649-904B-A54D-93EA-A5C3FABA0B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05" name="Group 124">
                  <a:extLst>
                    <a:ext uri="{FF2B5EF4-FFF2-40B4-BE49-F238E27FC236}">
                      <a16:creationId xmlns:a16="http://schemas.microsoft.com/office/drawing/2014/main" id="{0A933D77-D2BD-4946-A974-C878BD00BF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18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21" name="AutoShape 125">
                    <a:extLst>
                      <a:ext uri="{FF2B5EF4-FFF2-40B4-BE49-F238E27FC236}">
                        <a16:creationId xmlns:a16="http://schemas.microsoft.com/office/drawing/2014/main" id="{189C3386-0B22-4C42-8B53-CEF311E342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22" name="AutoShape 126">
                    <a:extLst>
                      <a:ext uri="{FF2B5EF4-FFF2-40B4-BE49-F238E27FC236}">
                        <a16:creationId xmlns:a16="http://schemas.microsoft.com/office/drawing/2014/main" id="{0BCE4A52-69FC-DC47-841F-615F5EBA85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06" name="Group 127">
                  <a:extLst>
                    <a:ext uri="{FF2B5EF4-FFF2-40B4-BE49-F238E27FC236}">
                      <a16:creationId xmlns:a16="http://schemas.microsoft.com/office/drawing/2014/main" id="{2E139376-0345-254B-8C4C-94AFD774F4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32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19" name="AutoShape 128">
                    <a:extLst>
                      <a:ext uri="{FF2B5EF4-FFF2-40B4-BE49-F238E27FC236}">
                        <a16:creationId xmlns:a16="http://schemas.microsoft.com/office/drawing/2014/main" id="{E8ACAF95-3F4D-1946-92DC-9C074AD0E6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20" name="AutoShape 129">
                    <a:extLst>
                      <a:ext uri="{FF2B5EF4-FFF2-40B4-BE49-F238E27FC236}">
                        <a16:creationId xmlns:a16="http://schemas.microsoft.com/office/drawing/2014/main" id="{DAF9B676-14B2-744A-9D60-4F11F5CA20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07" name="Group 130">
                  <a:extLst>
                    <a:ext uri="{FF2B5EF4-FFF2-40B4-BE49-F238E27FC236}">
                      <a16:creationId xmlns:a16="http://schemas.microsoft.com/office/drawing/2014/main" id="{077F8E7C-6C74-F346-A45B-E92045D7FE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6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17" name="AutoShape 131">
                    <a:extLst>
                      <a:ext uri="{FF2B5EF4-FFF2-40B4-BE49-F238E27FC236}">
                        <a16:creationId xmlns:a16="http://schemas.microsoft.com/office/drawing/2014/main" id="{A5C51E2A-64B6-F14E-B271-B197B9D498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18" name="AutoShape 132">
                    <a:extLst>
                      <a:ext uri="{FF2B5EF4-FFF2-40B4-BE49-F238E27FC236}">
                        <a16:creationId xmlns:a16="http://schemas.microsoft.com/office/drawing/2014/main" id="{627DD94F-C790-B24E-B2B0-26FB8A094B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08" name="Group 133">
                  <a:extLst>
                    <a:ext uri="{FF2B5EF4-FFF2-40B4-BE49-F238E27FC236}">
                      <a16:creationId xmlns:a16="http://schemas.microsoft.com/office/drawing/2014/main" id="{5425AE16-025A-154D-98A7-E0669AC370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60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15" name="AutoShape 134">
                    <a:extLst>
                      <a:ext uri="{FF2B5EF4-FFF2-40B4-BE49-F238E27FC236}">
                        <a16:creationId xmlns:a16="http://schemas.microsoft.com/office/drawing/2014/main" id="{08E58DEB-3CFD-3C4F-A384-191E0B56C2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16" name="AutoShape 135">
                    <a:extLst>
                      <a:ext uri="{FF2B5EF4-FFF2-40B4-BE49-F238E27FC236}">
                        <a16:creationId xmlns:a16="http://schemas.microsoft.com/office/drawing/2014/main" id="{5DCDE33F-A985-854A-AF8F-86BE55E52A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09" name="Group 136">
                  <a:extLst>
                    <a:ext uri="{FF2B5EF4-FFF2-40B4-BE49-F238E27FC236}">
                      <a16:creationId xmlns:a16="http://schemas.microsoft.com/office/drawing/2014/main" id="{94D15D74-4ED2-B443-9F94-94FD4260B1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8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13" name="AutoShape 137">
                    <a:extLst>
                      <a:ext uri="{FF2B5EF4-FFF2-40B4-BE49-F238E27FC236}">
                        <a16:creationId xmlns:a16="http://schemas.microsoft.com/office/drawing/2014/main" id="{BFC504B5-E94A-134B-B487-EC82A55720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14" name="AutoShape 138">
                    <a:extLst>
                      <a:ext uri="{FF2B5EF4-FFF2-40B4-BE49-F238E27FC236}">
                        <a16:creationId xmlns:a16="http://schemas.microsoft.com/office/drawing/2014/main" id="{B6A03EFE-D097-2C4D-8C43-DE9D69FDEB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10" name="Group 139">
                  <a:extLst>
                    <a:ext uri="{FF2B5EF4-FFF2-40B4-BE49-F238E27FC236}">
                      <a16:creationId xmlns:a16="http://schemas.microsoft.com/office/drawing/2014/main" id="{3844D762-9E83-854F-ABB1-E0E173F949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2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11" name="AutoShape 140">
                    <a:extLst>
                      <a:ext uri="{FF2B5EF4-FFF2-40B4-BE49-F238E27FC236}">
                        <a16:creationId xmlns:a16="http://schemas.microsoft.com/office/drawing/2014/main" id="{74C01BC3-8CF2-8943-A906-6E902C834A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12" name="AutoShape 141">
                    <a:extLst>
                      <a:ext uri="{FF2B5EF4-FFF2-40B4-BE49-F238E27FC236}">
                        <a16:creationId xmlns:a16="http://schemas.microsoft.com/office/drawing/2014/main" id="{D41596BD-AA43-3340-9239-E8D1C8A31D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</p:grpSp>
          <p:grpSp>
            <p:nvGrpSpPr>
              <p:cNvPr id="59489" name="Group 455">
                <a:extLst>
                  <a:ext uri="{FF2B5EF4-FFF2-40B4-BE49-F238E27FC236}">
                    <a16:creationId xmlns:a16="http://schemas.microsoft.com/office/drawing/2014/main" id="{56F7620B-D5D8-8F43-9C1E-58BD020F92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69" y="3293"/>
                <a:ext cx="112" cy="60"/>
                <a:chOff x="1868" y="4656"/>
                <a:chExt cx="124" cy="114"/>
              </a:xfrm>
            </p:grpSpPr>
            <p:sp>
              <p:nvSpPr>
                <p:cNvPr id="59492" name="Rectangle 456">
                  <a:extLst>
                    <a:ext uri="{FF2B5EF4-FFF2-40B4-BE49-F238E27FC236}">
                      <a16:creationId xmlns:a16="http://schemas.microsoft.com/office/drawing/2014/main" id="{C1B92BE3-F320-2043-8821-12D7C6287A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8" y="4656"/>
                  <a:ext cx="124" cy="1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89154" tIns="44577" rIns="89154" bIns="44577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493" name="Line 457">
                  <a:extLst>
                    <a:ext uri="{FF2B5EF4-FFF2-40B4-BE49-F238E27FC236}">
                      <a16:creationId xmlns:a16="http://schemas.microsoft.com/office/drawing/2014/main" id="{9B3CCB76-D486-054C-B128-0A74DC39C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06" y="4656"/>
                  <a:ext cx="27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89154" tIns="44577" rIns="89154" bIns="44577"/>
                <a:lstStyle/>
                <a:p>
                  <a:endParaRPr lang="en-US"/>
                </a:p>
              </p:txBody>
            </p:sp>
            <p:sp>
              <p:nvSpPr>
                <p:cNvPr id="59494" name="Line 458">
                  <a:extLst>
                    <a:ext uri="{FF2B5EF4-FFF2-40B4-BE49-F238E27FC236}">
                      <a16:creationId xmlns:a16="http://schemas.microsoft.com/office/drawing/2014/main" id="{6E154C4F-4543-2F44-B969-5F3EC7CDCB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38" y="4656"/>
                  <a:ext cx="27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89154" tIns="44577" rIns="89154" bIns="44577"/>
                <a:lstStyle/>
                <a:p>
                  <a:endParaRPr lang="en-US"/>
                </a:p>
              </p:txBody>
            </p:sp>
          </p:grpSp>
          <p:sp>
            <p:nvSpPr>
              <p:cNvPr id="59490" name="Line 525">
                <a:extLst>
                  <a:ext uri="{FF2B5EF4-FFF2-40B4-BE49-F238E27FC236}">
                    <a16:creationId xmlns:a16="http://schemas.microsoft.com/office/drawing/2014/main" id="{47E16D47-2BE5-3349-A384-B3382F93F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4" y="3324"/>
                <a:ext cx="6" cy="3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  <p:sp>
            <p:nvSpPr>
              <p:cNvPr id="59491" name="Line 527">
                <a:extLst>
                  <a:ext uri="{FF2B5EF4-FFF2-40B4-BE49-F238E27FC236}">
                    <a16:creationId xmlns:a16="http://schemas.microsoft.com/office/drawing/2014/main" id="{A33E4375-DA24-E147-8F61-5FB3C6D0C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6" y="3324"/>
                <a:ext cx="0" cy="3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</p:grpSp>
        <p:grpSp>
          <p:nvGrpSpPr>
            <p:cNvPr id="59396" name="Group 654">
              <a:extLst>
                <a:ext uri="{FF2B5EF4-FFF2-40B4-BE49-F238E27FC236}">
                  <a16:creationId xmlns:a16="http://schemas.microsoft.com/office/drawing/2014/main" id="{900C92DB-92C2-3642-A2E3-3EB1EC21A0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3733" y="6077950"/>
              <a:ext cx="6451167" cy="368066"/>
              <a:chOff x="1210" y="3489"/>
              <a:chExt cx="2243" cy="120"/>
            </a:xfrm>
          </p:grpSpPr>
          <p:sp>
            <p:nvSpPr>
              <p:cNvPr id="59400" name="Text Box 173">
                <a:extLst>
                  <a:ext uri="{FF2B5EF4-FFF2-40B4-BE49-F238E27FC236}">
                    <a16:creationId xmlns:a16="http://schemas.microsoft.com/office/drawing/2014/main" id="{8599A818-C828-C348-8F02-237562545E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0" y="3489"/>
                <a:ext cx="28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Courier New" panose="02070309020205020404" pitchFamily="49" charset="0"/>
                  </a:rPr>
                  <a:t>ATT</a:t>
                </a:r>
              </a:p>
            </p:txBody>
          </p:sp>
          <p:sp>
            <p:nvSpPr>
              <p:cNvPr id="59401" name="Line 126">
                <a:extLst>
                  <a:ext uri="{FF2B5EF4-FFF2-40B4-BE49-F238E27FC236}">
                    <a16:creationId xmlns:a16="http://schemas.microsoft.com/office/drawing/2014/main" id="{1CD913A7-691E-1C4A-862A-B7BDDC3F9B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7" y="3559"/>
                <a:ext cx="197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9402" name="Group 454">
                <a:extLst>
                  <a:ext uri="{FF2B5EF4-FFF2-40B4-BE49-F238E27FC236}">
                    <a16:creationId xmlns:a16="http://schemas.microsoft.com/office/drawing/2014/main" id="{680C6099-6DFB-E14E-B8E6-651D45D50E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3534"/>
                <a:ext cx="112" cy="61"/>
                <a:chOff x="1868" y="4656"/>
                <a:chExt cx="124" cy="114"/>
              </a:xfrm>
            </p:grpSpPr>
            <p:sp>
              <p:nvSpPr>
                <p:cNvPr id="59459" name="Rectangle 205">
                  <a:extLst>
                    <a:ext uri="{FF2B5EF4-FFF2-40B4-BE49-F238E27FC236}">
                      <a16:creationId xmlns:a16="http://schemas.microsoft.com/office/drawing/2014/main" id="{A84DC003-9793-7A45-AD26-4D850526DF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8" y="4656"/>
                  <a:ext cx="124" cy="1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89154" tIns="44577" rIns="89154" bIns="44577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460" name="Line 206">
                  <a:extLst>
                    <a:ext uri="{FF2B5EF4-FFF2-40B4-BE49-F238E27FC236}">
                      <a16:creationId xmlns:a16="http://schemas.microsoft.com/office/drawing/2014/main" id="{DA70AAFE-35AE-C64A-95A4-F8C58EF803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06" y="4656"/>
                  <a:ext cx="27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89154" tIns="44577" rIns="89154" bIns="44577"/>
                <a:lstStyle/>
                <a:p>
                  <a:endParaRPr lang="en-US"/>
                </a:p>
              </p:txBody>
            </p:sp>
            <p:sp>
              <p:nvSpPr>
                <p:cNvPr id="59461" name="Line 207">
                  <a:extLst>
                    <a:ext uri="{FF2B5EF4-FFF2-40B4-BE49-F238E27FC236}">
                      <a16:creationId xmlns:a16="http://schemas.microsoft.com/office/drawing/2014/main" id="{E55FFFC9-13BB-464A-8E2F-41985418B3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38" y="4656"/>
                  <a:ext cx="27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89154" tIns="44577" rIns="89154" bIns="44577"/>
                <a:lstStyle/>
                <a:p>
                  <a:endParaRPr lang="en-US"/>
                </a:p>
              </p:txBody>
            </p:sp>
          </p:grpSp>
          <p:grpSp>
            <p:nvGrpSpPr>
              <p:cNvPr id="59403" name="Group 526">
                <a:extLst>
                  <a:ext uri="{FF2B5EF4-FFF2-40B4-BE49-F238E27FC236}">
                    <a16:creationId xmlns:a16="http://schemas.microsoft.com/office/drawing/2014/main" id="{9CAC0C2D-9B86-CC44-B974-70A522B0B5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22" y="3519"/>
                <a:ext cx="86" cy="75"/>
                <a:chOff x="1566" y="4509"/>
                <a:chExt cx="86" cy="121"/>
              </a:xfrm>
            </p:grpSpPr>
            <p:sp>
              <p:nvSpPr>
                <p:cNvPr id="59457" name="Rectangle 172" descr="Dark downward diagonal">
                  <a:extLst>
                    <a:ext uri="{FF2B5EF4-FFF2-40B4-BE49-F238E27FC236}">
                      <a16:creationId xmlns:a16="http://schemas.microsoft.com/office/drawing/2014/main" id="{2203507B-6841-0D4B-AB09-6FB3737ACB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6" y="4509"/>
                  <a:ext cx="45" cy="121"/>
                </a:xfrm>
                <a:prstGeom prst="rect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458" name="Rectangle 174" descr="Dark downward diagonal">
                  <a:extLst>
                    <a:ext uri="{FF2B5EF4-FFF2-40B4-BE49-F238E27FC236}">
                      <a16:creationId xmlns:a16="http://schemas.microsoft.com/office/drawing/2014/main" id="{1F3EE2CE-CCA5-F747-BD7C-59C369F353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9" y="4509"/>
                  <a:ext cx="43" cy="121"/>
                </a:xfrm>
                <a:prstGeom prst="rect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59404" name="Rectangle 127" descr="60%">
                <a:extLst>
                  <a:ext uri="{FF2B5EF4-FFF2-40B4-BE49-F238E27FC236}">
                    <a16:creationId xmlns:a16="http://schemas.microsoft.com/office/drawing/2014/main" id="{FDE7BAF0-1651-B747-9AB3-D7CF873D2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" y="3516"/>
                <a:ext cx="1493" cy="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59405" name="Group 462">
                <a:extLst>
                  <a:ext uri="{FF2B5EF4-FFF2-40B4-BE49-F238E27FC236}">
                    <a16:creationId xmlns:a16="http://schemas.microsoft.com/office/drawing/2014/main" id="{A165ABFD-D941-BB4B-82EF-703CCC2EA3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13" y="3516"/>
                <a:ext cx="40" cy="74"/>
                <a:chOff x="3786" y="4029"/>
                <a:chExt cx="44" cy="180"/>
              </a:xfrm>
            </p:grpSpPr>
            <p:sp useBgFill="1">
              <p:nvSpPr>
                <p:cNvPr id="59455" name="Rectangle 128">
                  <a:extLst>
                    <a:ext uri="{FF2B5EF4-FFF2-40B4-BE49-F238E27FC236}">
                      <a16:creationId xmlns:a16="http://schemas.microsoft.com/office/drawing/2014/main" id="{C18C51D4-2384-DD4A-9EB7-5A06B3A9A1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6" y="4029"/>
                  <a:ext cx="44" cy="180"/>
                </a:xfrm>
                <a:prstGeom prst="rect">
                  <a:avLst/>
                </a:prstGeom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456" name="AutoShape 129">
                  <a:extLst>
                    <a:ext uri="{FF2B5EF4-FFF2-40B4-BE49-F238E27FC236}">
                      <a16:creationId xmlns:a16="http://schemas.microsoft.com/office/drawing/2014/main" id="{5608D7DA-BD75-D640-8799-D92B4A93F8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H="1">
                  <a:off x="3719" y="4097"/>
                  <a:ext cx="178" cy="4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59406" name="Group 595">
                <a:extLst>
                  <a:ext uri="{FF2B5EF4-FFF2-40B4-BE49-F238E27FC236}">
                    <a16:creationId xmlns:a16="http://schemas.microsoft.com/office/drawing/2014/main" id="{00A12D9C-CFB3-8A4D-8CB8-6026FCEBBA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9" y="3516"/>
                <a:ext cx="1455" cy="69"/>
                <a:chOff x="1778" y="3216"/>
                <a:chExt cx="1784" cy="166"/>
              </a:xfrm>
            </p:grpSpPr>
            <p:grpSp>
              <p:nvGrpSpPr>
                <p:cNvPr id="59407" name="Group 596">
                  <a:extLst>
                    <a:ext uri="{FF2B5EF4-FFF2-40B4-BE49-F238E27FC236}">
                      <a16:creationId xmlns:a16="http://schemas.microsoft.com/office/drawing/2014/main" id="{146A3992-03BF-D549-BD16-BA46E88107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78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53" name="AutoShape 597">
                    <a:extLst>
                      <a:ext uri="{FF2B5EF4-FFF2-40B4-BE49-F238E27FC236}">
                        <a16:creationId xmlns:a16="http://schemas.microsoft.com/office/drawing/2014/main" id="{F89D7D2F-6AAB-0C4F-A47B-00E8FBFF7A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54" name="AutoShape 598">
                    <a:extLst>
                      <a:ext uri="{FF2B5EF4-FFF2-40B4-BE49-F238E27FC236}">
                        <a16:creationId xmlns:a16="http://schemas.microsoft.com/office/drawing/2014/main" id="{D3677237-FE7C-734E-A060-989BC2D502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08" name="Group 599">
                  <a:extLst>
                    <a:ext uri="{FF2B5EF4-FFF2-40B4-BE49-F238E27FC236}">
                      <a16:creationId xmlns:a16="http://schemas.microsoft.com/office/drawing/2014/main" id="{5F8C1AFC-39CB-ED49-A714-17CF8C425D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92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51" name="AutoShape 600">
                    <a:extLst>
                      <a:ext uri="{FF2B5EF4-FFF2-40B4-BE49-F238E27FC236}">
                        <a16:creationId xmlns:a16="http://schemas.microsoft.com/office/drawing/2014/main" id="{C4EF6B23-2C9E-8548-AEA7-369D4452F1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52" name="AutoShape 601">
                    <a:extLst>
                      <a:ext uri="{FF2B5EF4-FFF2-40B4-BE49-F238E27FC236}">
                        <a16:creationId xmlns:a16="http://schemas.microsoft.com/office/drawing/2014/main" id="{5520C0B1-70E0-7348-AC0E-7EFCF352BC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09" name="Group 602">
                  <a:extLst>
                    <a:ext uri="{FF2B5EF4-FFF2-40B4-BE49-F238E27FC236}">
                      <a16:creationId xmlns:a16="http://schemas.microsoft.com/office/drawing/2014/main" id="{EF6C0E59-B8D0-594F-A49B-D51AA192BA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00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49" name="AutoShape 603">
                    <a:extLst>
                      <a:ext uri="{FF2B5EF4-FFF2-40B4-BE49-F238E27FC236}">
                        <a16:creationId xmlns:a16="http://schemas.microsoft.com/office/drawing/2014/main" id="{4BE56A5D-3271-0941-94BA-9A7CBDB3C2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50" name="AutoShape 604">
                    <a:extLst>
                      <a:ext uri="{FF2B5EF4-FFF2-40B4-BE49-F238E27FC236}">
                        <a16:creationId xmlns:a16="http://schemas.microsoft.com/office/drawing/2014/main" id="{CB6D01ED-FE95-0944-9E10-A2A657A8E4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10" name="Group 605">
                  <a:extLst>
                    <a:ext uri="{FF2B5EF4-FFF2-40B4-BE49-F238E27FC236}">
                      <a16:creationId xmlns:a16="http://schemas.microsoft.com/office/drawing/2014/main" id="{F8EF2CDD-2696-BA42-9076-5A9EAFC410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14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47" name="AutoShape 606">
                    <a:extLst>
                      <a:ext uri="{FF2B5EF4-FFF2-40B4-BE49-F238E27FC236}">
                        <a16:creationId xmlns:a16="http://schemas.microsoft.com/office/drawing/2014/main" id="{988422A1-CD25-6E42-A215-01ACFAECA1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48" name="AutoShape 607">
                    <a:extLst>
                      <a:ext uri="{FF2B5EF4-FFF2-40B4-BE49-F238E27FC236}">
                        <a16:creationId xmlns:a16="http://schemas.microsoft.com/office/drawing/2014/main" id="{155655CB-A1C0-1643-9183-07F6B1AD12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11" name="Group 608">
                  <a:extLst>
                    <a:ext uri="{FF2B5EF4-FFF2-40B4-BE49-F238E27FC236}">
                      <a16:creationId xmlns:a16="http://schemas.microsoft.com/office/drawing/2014/main" id="{D9FA2E0D-2076-464B-BEC9-F8D557DBB4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34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45" name="AutoShape 609">
                    <a:extLst>
                      <a:ext uri="{FF2B5EF4-FFF2-40B4-BE49-F238E27FC236}">
                        <a16:creationId xmlns:a16="http://schemas.microsoft.com/office/drawing/2014/main" id="{3CB1ED6C-ED59-6240-833B-222EE8DD42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46" name="AutoShape 610">
                    <a:extLst>
                      <a:ext uri="{FF2B5EF4-FFF2-40B4-BE49-F238E27FC236}">
                        <a16:creationId xmlns:a16="http://schemas.microsoft.com/office/drawing/2014/main" id="{DEF5720C-13C1-F745-A7E3-AE81489D2C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12" name="Group 611">
                  <a:extLst>
                    <a:ext uri="{FF2B5EF4-FFF2-40B4-BE49-F238E27FC236}">
                      <a16:creationId xmlns:a16="http://schemas.microsoft.com/office/drawing/2014/main" id="{D3D818E1-330A-384E-AFB6-CD826F5B17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48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43" name="AutoShape 612">
                    <a:extLst>
                      <a:ext uri="{FF2B5EF4-FFF2-40B4-BE49-F238E27FC236}">
                        <a16:creationId xmlns:a16="http://schemas.microsoft.com/office/drawing/2014/main" id="{E2A9DA41-D598-CF45-BDEE-83784BDB24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44" name="AutoShape 613">
                    <a:extLst>
                      <a:ext uri="{FF2B5EF4-FFF2-40B4-BE49-F238E27FC236}">
                        <a16:creationId xmlns:a16="http://schemas.microsoft.com/office/drawing/2014/main" id="{1B11856A-F6F6-4140-BF23-29F65600EE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13" name="Group 614">
                  <a:extLst>
                    <a:ext uri="{FF2B5EF4-FFF2-40B4-BE49-F238E27FC236}">
                      <a16:creationId xmlns:a16="http://schemas.microsoft.com/office/drawing/2014/main" id="{50FB817E-FE90-3349-9363-28A0600B4A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2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41" name="AutoShape 615">
                    <a:extLst>
                      <a:ext uri="{FF2B5EF4-FFF2-40B4-BE49-F238E27FC236}">
                        <a16:creationId xmlns:a16="http://schemas.microsoft.com/office/drawing/2014/main" id="{E0998821-4EC3-F143-B7E9-89180CEA68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42" name="AutoShape 616">
                    <a:extLst>
                      <a:ext uri="{FF2B5EF4-FFF2-40B4-BE49-F238E27FC236}">
                        <a16:creationId xmlns:a16="http://schemas.microsoft.com/office/drawing/2014/main" id="{3323EB45-B429-7C4F-8836-1D45E39CAB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14" name="Group 617">
                  <a:extLst>
                    <a:ext uri="{FF2B5EF4-FFF2-40B4-BE49-F238E27FC236}">
                      <a16:creationId xmlns:a16="http://schemas.microsoft.com/office/drawing/2014/main" id="{B2DC4A92-4601-0E42-BA33-53FA664C06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76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39" name="AutoShape 618">
                    <a:extLst>
                      <a:ext uri="{FF2B5EF4-FFF2-40B4-BE49-F238E27FC236}">
                        <a16:creationId xmlns:a16="http://schemas.microsoft.com/office/drawing/2014/main" id="{9290E83B-42DF-A644-BEDD-63ACDA4F4B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40" name="AutoShape 619">
                    <a:extLst>
                      <a:ext uri="{FF2B5EF4-FFF2-40B4-BE49-F238E27FC236}">
                        <a16:creationId xmlns:a16="http://schemas.microsoft.com/office/drawing/2014/main" id="{1980BC37-35BB-F743-967F-30CDA453A7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15" name="Group 620">
                  <a:extLst>
                    <a:ext uri="{FF2B5EF4-FFF2-40B4-BE49-F238E27FC236}">
                      <a16:creationId xmlns:a16="http://schemas.microsoft.com/office/drawing/2014/main" id="{582AD20F-8571-ED46-A1F3-83880A03D9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90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37" name="AutoShape 621">
                    <a:extLst>
                      <a:ext uri="{FF2B5EF4-FFF2-40B4-BE49-F238E27FC236}">
                        <a16:creationId xmlns:a16="http://schemas.microsoft.com/office/drawing/2014/main" id="{8D26760F-8DEC-AA45-A512-475E1EFDA4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38" name="AutoShape 622">
                    <a:extLst>
                      <a:ext uri="{FF2B5EF4-FFF2-40B4-BE49-F238E27FC236}">
                        <a16:creationId xmlns:a16="http://schemas.microsoft.com/office/drawing/2014/main" id="{53BD19BA-B383-F047-AF05-00A03A4610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16" name="Group 623">
                  <a:extLst>
                    <a:ext uri="{FF2B5EF4-FFF2-40B4-BE49-F238E27FC236}">
                      <a16:creationId xmlns:a16="http://schemas.microsoft.com/office/drawing/2014/main" id="{7DCF4077-3951-6A49-A570-FBA75EADCC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04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35" name="AutoShape 624">
                    <a:extLst>
                      <a:ext uri="{FF2B5EF4-FFF2-40B4-BE49-F238E27FC236}">
                        <a16:creationId xmlns:a16="http://schemas.microsoft.com/office/drawing/2014/main" id="{F49165D6-E70F-F041-8F17-9C6FEB4688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36" name="AutoShape 625">
                    <a:extLst>
                      <a:ext uri="{FF2B5EF4-FFF2-40B4-BE49-F238E27FC236}">
                        <a16:creationId xmlns:a16="http://schemas.microsoft.com/office/drawing/2014/main" id="{9705AE7F-5C0B-BE4D-B5F0-3150871A83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17" name="Group 626">
                  <a:extLst>
                    <a:ext uri="{FF2B5EF4-FFF2-40B4-BE49-F238E27FC236}">
                      <a16:creationId xmlns:a16="http://schemas.microsoft.com/office/drawing/2014/main" id="{2C858F74-3D0F-9944-BC5D-8E1A058C82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18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33" name="AutoShape 627">
                    <a:extLst>
                      <a:ext uri="{FF2B5EF4-FFF2-40B4-BE49-F238E27FC236}">
                        <a16:creationId xmlns:a16="http://schemas.microsoft.com/office/drawing/2014/main" id="{15065E96-221B-584E-BF40-DBE4E75F42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34" name="AutoShape 628">
                    <a:extLst>
                      <a:ext uri="{FF2B5EF4-FFF2-40B4-BE49-F238E27FC236}">
                        <a16:creationId xmlns:a16="http://schemas.microsoft.com/office/drawing/2014/main" id="{F777E51C-AA63-7C42-AB54-F2D648A9EB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18" name="Group 629">
                  <a:extLst>
                    <a:ext uri="{FF2B5EF4-FFF2-40B4-BE49-F238E27FC236}">
                      <a16:creationId xmlns:a16="http://schemas.microsoft.com/office/drawing/2014/main" id="{8067D2CB-174E-6D41-ABFB-11E4E6A7FB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32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31" name="AutoShape 630">
                    <a:extLst>
                      <a:ext uri="{FF2B5EF4-FFF2-40B4-BE49-F238E27FC236}">
                        <a16:creationId xmlns:a16="http://schemas.microsoft.com/office/drawing/2014/main" id="{A9C0E7B3-F863-E845-9988-7C0C0F6E3E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32" name="AutoShape 631">
                    <a:extLst>
                      <a:ext uri="{FF2B5EF4-FFF2-40B4-BE49-F238E27FC236}">
                        <a16:creationId xmlns:a16="http://schemas.microsoft.com/office/drawing/2014/main" id="{1A60A5EE-E86A-3F44-9704-AF3EC9D351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19" name="Group 632">
                  <a:extLst>
                    <a:ext uri="{FF2B5EF4-FFF2-40B4-BE49-F238E27FC236}">
                      <a16:creationId xmlns:a16="http://schemas.microsoft.com/office/drawing/2014/main" id="{56D3CEFE-99FF-3544-A73B-5C190F40BC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6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29" name="AutoShape 633">
                    <a:extLst>
                      <a:ext uri="{FF2B5EF4-FFF2-40B4-BE49-F238E27FC236}">
                        <a16:creationId xmlns:a16="http://schemas.microsoft.com/office/drawing/2014/main" id="{A6EBF601-D607-4944-84D9-DDA79D2674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30" name="AutoShape 634">
                    <a:extLst>
                      <a:ext uri="{FF2B5EF4-FFF2-40B4-BE49-F238E27FC236}">
                        <a16:creationId xmlns:a16="http://schemas.microsoft.com/office/drawing/2014/main" id="{6930AB1F-47B4-4542-8344-1B48BE7F60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20" name="Group 635">
                  <a:extLst>
                    <a:ext uri="{FF2B5EF4-FFF2-40B4-BE49-F238E27FC236}">
                      <a16:creationId xmlns:a16="http://schemas.microsoft.com/office/drawing/2014/main" id="{0013764A-5E81-1F4F-BD60-919A2C34B7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60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27" name="AutoShape 636">
                    <a:extLst>
                      <a:ext uri="{FF2B5EF4-FFF2-40B4-BE49-F238E27FC236}">
                        <a16:creationId xmlns:a16="http://schemas.microsoft.com/office/drawing/2014/main" id="{FE4BFCD4-ACB9-F745-84BD-8D033A3D7A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28" name="AutoShape 637">
                    <a:extLst>
                      <a:ext uri="{FF2B5EF4-FFF2-40B4-BE49-F238E27FC236}">
                        <a16:creationId xmlns:a16="http://schemas.microsoft.com/office/drawing/2014/main" id="{FAFEDAB9-92B8-4841-8B63-4F6FC36F11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21" name="Group 638">
                  <a:extLst>
                    <a:ext uri="{FF2B5EF4-FFF2-40B4-BE49-F238E27FC236}">
                      <a16:creationId xmlns:a16="http://schemas.microsoft.com/office/drawing/2014/main" id="{79F294E0-7AAB-7849-A839-1C88FAEC76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8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25" name="AutoShape 639">
                    <a:extLst>
                      <a:ext uri="{FF2B5EF4-FFF2-40B4-BE49-F238E27FC236}">
                        <a16:creationId xmlns:a16="http://schemas.microsoft.com/office/drawing/2014/main" id="{F99C2957-866A-4F43-AF5A-F48050A61B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26" name="AutoShape 640">
                    <a:extLst>
                      <a:ext uri="{FF2B5EF4-FFF2-40B4-BE49-F238E27FC236}">
                        <a16:creationId xmlns:a16="http://schemas.microsoft.com/office/drawing/2014/main" id="{2A5CC6B4-0799-3D4C-8D45-DD7C7D1298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22" name="Group 641">
                  <a:extLst>
                    <a:ext uri="{FF2B5EF4-FFF2-40B4-BE49-F238E27FC236}">
                      <a16:creationId xmlns:a16="http://schemas.microsoft.com/office/drawing/2014/main" id="{FBF0723E-2F2F-6145-BAC3-7ED675C108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2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23" name="AutoShape 642">
                    <a:extLst>
                      <a:ext uri="{FF2B5EF4-FFF2-40B4-BE49-F238E27FC236}">
                        <a16:creationId xmlns:a16="http://schemas.microsoft.com/office/drawing/2014/main" id="{C7FAA33A-ADC0-244D-9A27-3FCACB3FAA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24" name="AutoShape 643">
                    <a:extLst>
                      <a:ext uri="{FF2B5EF4-FFF2-40B4-BE49-F238E27FC236}">
                        <a16:creationId xmlns:a16="http://schemas.microsoft.com/office/drawing/2014/main" id="{E3DE053A-8AF2-2540-A04F-ED35BFC31E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</p:grpSp>
        </p:grpSp>
        <p:grpSp>
          <p:nvGrpSpPr>
            <p:cNvPr id="59397" name="Group 658">
              <a:extLst>
                <a:ext uri="{FF2B5EF4-FFF2-40B4-BE49-F238E27FC236}">
                  <a16:creationId xmlns:a16="http://schemas.microsoft.com/office/drawing/2014/main" id="{4B1E22E8-1606-AA40-9844-B50FC8B7E1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0289" y="6602447"/>
              <a:ext cx="5648726" cy="220840"/>
              <a:chOff x="1480" y="3584"/>
              <a:chExt cx="1964" cy="72"/>
            </a:xfrm>
          </p:grpSpPr>
          <p:sp>
            <p:nvSpPr>
              <p:cNvPr id="59398" name="Line 655">
                <a:extLst>
                  <a:ext uri="{FF2B5EF4-FFF2-40B4-BE49-F238E27FC236}">
                    <a16:creationId xmlns:a16="http://schemas.microsoft.com/office/drawing/2014/main" id="{0A3418AC-B462-BB4F-8AE7-A6900ED2A0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0" y="3656"/>
                <a:ext cx="19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  <p:sp>
            <p:nvSpPr>
              <p:cNvPr id="59399" name="Text Box 656">
                <a:extLst>
                  <a:ext uri="{FF2B5EF4-FFF2-40B4-BE49-F238E27FC236}">
                    <a16:creationId xmlns:a16="http://schemas.microsoft.com/office/drawing/2014/main" id="{4D8C1D3D-7428-D044-9367-01EB028ABA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8" y="3584"/>
                <a:ext cx="492" cy="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9154" tIns="44577" rIns="89154" bIns="44577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800" b="1"/>
                  <a:t>Identical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DA2368-312E-6048-A585-F25974AA9FE7}"/>
              </a:ext>
            </a:extLst>
          </p:cNvPr>
          <p:cNvSpPr txBox="1"/>
          <p:nvPr/>
        </p:nvSpPr>
        <p:spPr>
          <a:xfrm>
            <a:off x="10392695" y="6423178"/>
            <a:ext cx="3085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Xu et al. 2010</a:t>
            </a:r>
          </a:p>
        </p:txBody>
      </p:sp>
    </p:spTree>
    <p:extLst>
      <p:ext uri="{BB962C8B-B14F-4D97-AF65-F5344CB8AC3E}">
        <p14:creationId xmlns:p14="http://schemas.microsoft.com/office/powerpoint/2010/main" val="222765290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DSCN1360m">
            <a:extLst>
              <a:ext uri="{FF2B5EF4-FFF2-40B4-BE49-F238E27FC236}">
                <a16:creationId xmlns:a16="http://schemas.microsoft.com/office/drawing/2014/main" id="{776F7C6A-E543-CC4E-A01D-1704ECDB0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3952" y="-3177941"/>
            <a:ext cx="10504095" cy="12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05986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Front Cover 2">
            <a:extLst>
              <a:ext uri="{FF2B5EF4-FFF2-40B4-BE49-F238E27FC236}">
                <a16:creationId xmlns:a16="http://schemas.microsoft.com/office/drawing/2014/main" id="{628202A1-DB8B-5D4A-8C64-D2D282D543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609600"/>
            <a:ext cx="12192000" cy="972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5516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509C2F-2CDC-EA4B-AD7B-0927E370232D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What have you learned today?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DB6B5A-3DEE-E54C-BE6F-5EEA5D228509}"/>
              </a:ext>
            </a:extLst>
          </p:cNvPr>
          <p:cNvSpPr txBox="1"/>
          <p:nvPr/>
        </p:nvSpPr>
        <p:spPr>
          <a:xfrm>
            <a:off x="563613" y="857123"/>
            <a:ext cx="11416577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With new knowledge about genes available, the central dogma became irrelevant.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Despite the information flow from DNA to RNA and then RNA to protein is universal; there are many exceptions discovered in later years.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Gene does not work alone. A gene is a team player; work in a group. As you have seen, mutation in a single gene can have profound effect on phenotype.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Wrinkled seed shape and sweetness in sweet peas are the result of a mutation in a starch branching enzyme gene leading to reduced amylopectin and increased amylose as well as sucrose contents.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Variegated flowers in soybean is induced by excision of 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Tgm9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from the 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DFR2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gene, a member of the group of genes that control the anthocyanin biosynthetic pathway.</a:t>
            </a:r>
          </a:p>
        </p:txBody>
      </p:sp>
    </p:spTree>
    <p:extLst>
      <p:ext uri="{BB962C8B-B14F-4D97-AF65-F5344CB8AC3E}">
        <p14:creationId xmlns:p14="http://schemas.microsoft.com/office/powerpoint/2010/main" val="319733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434C0E-F5B3-F947-BD88-9CE6538B26A7}"/>
              </a:ext>
            </a:extLst>
          </p:cNvPr>
          <p:cNvSpPr txBox="1"/>
          <p:nvPr/>
        </p:nvSpPr>
        <p:spPr>
          <a:xfrm>
            <a:off x="0" y="43471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Plant Breeding Implications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B5902C-C650-4644-A032-6A15E3AE09EE}"/>
              </a:ext>
            </a:extLst>
          </p:cNvPr>
          <p:cNvSpPr txBox="1"/>
          <p:nvPr/>
        </p:nvSpPr>
        <p:spPr>
          <a:xfrm>
            <a:off x="227350" y="1289154"/>
            <a:ext cx="1196464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Traits are governed by a large number of genes. Genes we target to breed in are usually regulatory genes that control the entire pathway. 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Disease resistance (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genes are a good example.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genes are single genes; they however need a large number of genes to manifest the resistance.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Two metabolic pathways shown here also show how structural genes are important in manifesting phenotypes.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Mutants are the keys to studying the phenotypes. 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Metabolic markers are better predictors of phenotypes. Why not apply? 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Metabolite panels are used to check our health!</a:t>
            </a:r>
          </a:p>
          <a:p>
            <a:pPr>
              <a:spcAft>
                <a:spcPts val="12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6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2D071C-0D6C-1A49-985E-3856DEAB299A}"/>
              </a:ext>
            </a:extLst>
          </p:cNvPr>
          <p:cNvSpPr txBox="1"/>
          <p:nvPr/>
        </p:nvSpPr>
        <p:spPr>
          <a:xfrm>
            <a:off x="0" y="2488366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2256C0"/>
                </a:solidFill>
                <a:latin typeface="Edwardian Script ITC" panose="030303020407070D0804" pitchFamily="66" charset="77"/>
                <a:cs typeface="Apple Chancery" panose="03020702040506060504" pitchFamily="66" charset="-79"/>
              </a:rPr>
              <a:t>Let’s talk about the things that you are not clear!</a:t>
            </a:r>
          </a:p>
        </p:txBody>
      </p:sp>
    </p:spTree>
    <p:extLst>
      <p:ext uri="{BB962C8B-B14F-4D97-AF65-F5344CB8AC3E}">
        <p14:creationId xmlns:p14="http://schemas.microsoft.com/office/powerpoint/2010/main" val="1165820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EABF8C-835F-6446-8E6D-DF20FE1516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043112" y="263546"/>
            <a:ext cx="4248676" cy="76178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A8424-9523-F14D-A9E9-81F5C8FD3048}"/>
              </a:ext>
            </a:extLst>
          </p:cNvPr>
          <p:cNvSpPr txBox="1"/>
          <p:nvPr/>
        </p:nvSpPr>
        <p:spPr>
          <a:xfrm>
            <a:off x="8792308" y="2472583"/>
            <a:ext cx="384047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Equational Separation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408D3-64FB-7841-828F-1C7DDEBB7020}"/>
              </a:ext>
            </a:extLst>
          </p:cNvPr>
          <p:cNvSpPr txBox="1"/>
          <p:nvPr/>
        </p:nvSpPr>
        <p:spPr>
          <a:xfrm>
            <a:off x="8792308" y="3736332"/>
            <a:ext cx="384047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Reductional Separation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FFA166-A809-4B4D-BF92-9F6449C70119}"/>
              </a:ext>
            </a:extLst>
          </p:cNvPr>
          <p:cNvCxnSpPr>
            <a:cxnSpLocks/>
          </p:cNvCxnSpPr>
          <p:nvPr/>
        </p:nvCxnSpPr>
        <p:spPr>
          <a:xfrm flipH="1">
            <a:off x="7906045" y="2712857"/>
            <a:ext cx="91439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284D3D7-17D6-0441-BEFC-0336C63EF5CC}"/>
              </a:ext>
            </a:extLst>
          </p:cNvPr>
          <p:cNvCxnSpPr>
            <a:cxnSpLocks/>
          </p:cNvCxnSpPr>
          <p:nvPr/>
        </p:nvCxnSpPr>
        <p:spPr>
          <a:xfrm flipH="1">
            <a:off x="7906045" y="4000304"/>
            <a:ext cx="91439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64C38C3-8070-D542-9922-42883E5C3708}"/>
              </a:ext>
            </a:extLst>
          </p:cNvPr>
          <p:cNvSpPr txBox="1"/>
          <p:nvPr/>
        </p:nvSpPr>
        <p:spPr>
          <a:xfrm>
            <a:off x="496389" y="289732"/>
            <a:ext cx="11181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Generation of novel chromatids through crossing over at the end Meiosis I </a:t>
            </a:r>
          </a:p>
        </p:txBody>
      </p:sp>
    </p:spTree>
    <p:extLst>
      <p:ext uri="{BB962C8B-B14F-4D97-AF65-F5344CB8AC3E}">
        <p14:creationId xmlns:p14="http://schemas.microsoft.com/office/powerpoint/2010/main" val="3057014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2519</TotalTime>
  <Words>2133</Words>
  <Application>Microsoft Office PowerPoint</Application>
  <PresentationFormat>Widescreen</PresentationFormat>
  <Paragraphs>405</Paragraphs>
  <Slides>87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102" baseType="lpstr">
      <vt:lpstr>MS Mincho</vt:lpstr>
      <vt:lpstr>SimSun</vt:lpstr>
      <vt:lpstr>Apple Chancery</vt:lpstr>
      <vt:lpstr>Arial</vt:lpstr>
      <vt:lpstr>Arial Narrow</vt:lpstr>
      <vt:lpstr>Calibri</vt:lpstr>
      <vt:lpstr>Calibri Light</vt:lpstr>
      <vt:lpstr>Courier New</vt:lpstr>
      <vt:lpstr>Edwardian Script ITC</vt:lpstr>
      <vt:lpstr>Freshbot</vt:lpstr>
      <vt:lpstr>Lato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Bhattacharyya, Madan K [AGRON]</dc:creator>
  <cp:lastModifiedBy>DELL</cp:lastModifiedBy>
  <cp:revision>101</cp:revision>
  <dcterms:created xsi:type="dcterms:W3CDTF">2020-02-01T02:38:48Z</dcterms:created>
  <dcterms:modified xsi:type="dcterms:W3CDTF">2020-02-21T08:02:43Z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2116171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